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4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5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6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7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57" r:id="rId2"/>
    <p:sldId id="298" r:id="rId3"/>
    <p:sldId id="304" r:id="rId4"/>
    <p:sldId id="302" r:id="rId5"/>
    <p:sldId id="312" r:id="rId6"/>
    <p:sldId id="303" r:id="rId7"/>
    <p:sldId id="306" r:id="rId8"/>
    <p:sldId id="305" r:id="rId9"/>
    <p:sldId id="316" r:id="rId10"/>
    <p:sldId id="315" r:id="rId11"/>
    <p:sldId id="307" r:id="rId12"/>
    <p:sldId id="310" r:id="rId13"/>
    <p:sldId id="314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195"/>
    <p:restoredTop sz="94624"/>
  </p:normalViewPr>
  <p:slideViewPr>
    <p:cSldViewPr snapToGrid="0" snapToObjects="1">
      <p:cViewPr>
        <p:scale>
          <a:sx n="80" d="100"/>
          <a:sy n="80" d="100"/>
        </p:scale>
        <p:origin x="552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8ECFD06-76E9-48AB-8741-5ABFF5DF6039}" type="doc">
      <dgm:prSet loTypeId="urn:microsoft.com/office/officeart/2005/8/layout/hChevron3" loCatId="process" qsTypeId="urn:microsoft.com/office/officeart/2005/8/quickstyle/simple1" qsCatId="simple" csTypeId="urn:microsoft.com/office/officeart/2005/8/colors/accent0_2" csCatId="mainScheme" phldr="1"/>
      <dgm:spPr/>
    </dgm:pt>
    <dgm:pt modelId="{B87765DC-1546-49E5-91FC-96384FAB44C6}">
      <dgm:prSet phldrT="[Text]" custT="1"/>
      <dgm:spPr>
        <a:solidFill>
          <a:schemeClr val="tx1">
            <a:lumMod val="75000"/>
            <a:lumOff val="25000"/>
          </a:schemeClr>
        </a:solidFill>
      </dgm:spPr>
      <dgm:t>
        <a:bodyPr/>
        <a:lstStyle/>
        <a:p>
          <a:r>
            <a:rPr lang="en-US" sz="160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rPr>
            <a:t>Executive Summary </a:t>
          </a:r>
        </a:p>
      </dgm:t>
    </dgm:pt>
    <dgm:pt modelId="{592AB83F-BEE7-4DDD-A92C-8EC4E0C0CC95}" type="parTrans" cxnId="{5CF02FB3-60D3-48AB-B264-C0FF463A286D}">
      <dgm:prSet/>
      <dgm:spPr/>
      <dgm:t>
        <a:bodyPr/>
        <a:lstStyle/>
        <a:p>
          <a:endParaRPr lang="en-US"/>
        </a:p>
      </dgm:t>
    </dgm:pt>
    <dgm:pt modelId="{0003B5CD-02BE-48B1-8BB7-FB1E073EFD53}" type="sibTrans" cxnId="{5CF02FB3-60D3-48AB-B264-C0FF463A286D}">
      <dgm:prSet/>
      <dgm:spPr/>
      <dgm:t>
        <a:bodyPr/>
        <a:lstStyle/>
        <a:p>
          <a:endParaRPr lang="en-US"/>
        </a:p>
      </dgm:t>
    </dgm:pt>
    <dgm:pt modelId="{B626B70D-5BEE-4AED-AB09-36EF6F14BA55}">
      <dgm:prSet phldrT="[Text]" custT="1"/>
      <dgm:spPr/>
      <dgm:t>
        <a:bodyPr/>
        <a:lstStyle/>
        <a:p>
          <a:r>
            <a:rPr lang="en-US" sz="1600" dirty="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rPr>
            <a:t>Market Opportunity</a:t>
          </a:r>
        </a:p>
      </dgm:t>
    </dgm:pt>
    <dgm:pt modelId="{ADD3A671-26D5-4470-AFCB-6D3D0F4570D9}" type="parTrans" cxnId="{1C665281-E4DC-49EF-80ED-63EDCBDE7B7E}">
      <dgm:prSet/>
      <dgm:spPr/>
      <dgm:t>
        <a:bodyPr/>
        <a:lstStyle/>
        <a:p>
          <a:endParaRPr lang="en-US"/>
        </a:p>
      </dgm:t>
    </dgm:pt>
    <dgm:pt modelId="{B54BE5EA-273C-421D-8286-29F9FC3ABE29}" type="sibTrans" cxnId="{1C665281-E4DC-49EF-80ED-63EDCBDE7B7E}">
      <dgm:prSet/>
      <dgm:spPr/>
      <dgm:t>
        <a:bodyPr/>
        <a:lstStyle/>
        <a:p>
          <a:endParaRPr lang="en-US"/>
        </a:p>
      </dgm:t>
    </dgm:pt>
    <dgm:pt modelId="{31DDB5CE-6454-4FD5-8B68-25B0DB05565C}">
      <dgm:prSet phldrT="[Text]" custT="1"/>
      <dgm:spPr/>
      <dgm:t>
        <a:bodyPr/>
        <a:lstStyle/>
        <a:p>
          <a:r>
            <a:rPr lang="en-US" sz="1800" dirty="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rPr>
            <a:t>Product</a:t>
          </a:r>
        </a:p>
      </dgm:t>
    </dgm:pt>
    <dgm:pt modelId="{FF38CB61-3F3A-4EAA-91F6-ECDB63EB594E}" type="parTrans" cxnId="{2FDE621E-FAAA-45D0-8948-6F48BC5FABA9}">
      <dgm:prSet/>
      <dgm:spPr/>
      <dgm:t>
        <a:bodyPr/>
        <a:lstStyle/>
        <a:p>
          <a:endParaRPr lang="en-US"/>
        </a:p>
      </dgm:t>
    </dgm:pt>
    <dgm:pt modelId="{E1021018-0A74-4B8C-A1E4-E8734F333D26}" type="sibTrans" cxnId="{2FDE621E-FAAA-45D0-8948-6F48BC5FABA9}">
      <dgm:prSet/>
      <dgm:spPr/>
      <dgm:t>
        <a:bodyPr/>
        <a:lstStyle/>
        <a:p>
          <a:endParaRPr lang="en-US"/>
        </a:p>
      </dgm:t>
    </dgm:pt>
    <dgm:pt modelId="{69AA1362-7459-4702-9197-244919DB8DCF}">
      <dgm:prSet custT="1"/>
      <dgm:spPr/>
      <dgm:t>
        <a:bodyPr/>
        <a:lstStyle/>
        <a:p>
          <a:r>
            <a:rPr lang="en-US" sz="2000" dirty="0">
              <a:solidFill>
                <a:schemeClr val="tx1"/>
              </a:solidFill>
            </a:rPr>
            <a:t>Demo</a:t>
          </a:r>
          <a:r>
            <a:rPr lang="en-US" sz="2000" dirty="0"/>
            <a:t>  </a:t>
          </a:r>
        </a:p>
      </dgm:t>
    </dgm:pt>
    <dgm:pt modelId="{A06F624A-9138-4176-918A-3DDA7C9CBF8C}" type="parTrans" cxnId="{B498B671-F611-4F2C-B6B9-B25C24E07DFD}">
      <dgm:prSet/>
      <dgm:spPr/>
      <dgm:t>
        <a:bodyPr/>
        <a:lstStyle/>
        <a:p>
          <a:endParaRPr lang="en-US"/>
        </a:p>
      </dgm:t>
    </dgm:pt>
    <dgm:pt modelId="{A234D44F-351C-4787-9835-7F3436766C70}" type="sibTrans" cxnId="{B498B671-F611-4F2C-B6B9-B25C24E07DFD}">
      <dgm:prSet/>
      <dgm:spPr/>
      <dgm:t>
        <a:bodyPr/>
        <a:lstStyle/>
        <a:p>
          <a:endParaRPr lang="en-US"/>
        </a:p>
      </dgm:t>
    </dgm:pt>
    <dgm:pt modelId="{8A69079F-5DE4-4BFE-B814-5BDC0D7C7E52}">
      <dgm:prSet custT="1"/>
      <dgm:spPr/>
      <dgm:t>
        <a:bodyPr/>
        <a:lstStyle/>
        <a:p>
          <a:r>
            <a:rPr lang="en-US" sz="1800" dirty="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rPr>
            <a:t>Conclusion</a:t>
          </a:r>
        </a:p>
      </dgm:t>
    </dgm:pt>
    <dgm:pt modelId="{B7F72371-8F32-4F9B-B2B6-4B29CEC5A17E}" type="parTrans" cxnId="{7483AA9D-8788-4807-9A2A-5E1AF02FF4A4}">
      <dgm:prSet/>
      <dgm:spPr/>
      <dgm:t>
        <a:bodyPr/>
        <a:lstStyle/>
        <a:p>
          <a:endParaRPr lang="en-US"/>
        </a:p>
      </dgm:t>
    </dgm:pt>
    <dgm:pt modelId="{A913269B-E231-4973-82E6-A9DF4E9327B8}" type="sibTrans" cxnId="{7483AA9D-8788-4807-9A2A-5E1AF02FF4A4}">
      <dgm:prSet/>
      <dgm:spPr/>
      <dgm:t>
        <a:bodyPr/>
        <a:lstStyle/>
        <a:p>
          <a:endParaRPr lang="en-US"/>
        </a:p>
      </dgm:t>
    </dgm:pt>
    <dgm:pt modelId="{A64D6F52-63CE-4F66-AD55-22753D639A37}" type="pres">
      <dgm:prSet presAssocID="{28ECFD06-76E9-48AB-8741-5ABFF5DF6039}" presName="Name0" presStyleCnt="0">
        <dgm:presLayoutVars>
          <dgm:dir/>
          <dgm:resizeHandles val="exact"/>
        </dgm:presLayoutVars>
      </dgm:prSet>
      <dgm:spPr/>
    </dgm:pt>
    <dgm:pt modelId="{14AAD830-3CBA-4ED5-979F-352EC9C1AD59}" type="pres">
      <dgm:prSet presAssocID="{B87765DC-1546-49E5-91FC-96384FAB44C6}" presName="parTxOnly" presStyleLbl="node1" presStyleIdx="0" presStyleCnt="5" custScaleX="112873" custLinFactNeighborX="-2673" custLinFactNeighborY="-5357">
        <dgm:presLayoutVars>
          <dgm:bulletEnabled val="1"/>
        </dgm:presLayoutVars>
      </dgm:prSet>
      <dgm:spPr/>
    </dgm:pt>
    <dgm:pt modelId="{41B6FDFB-9FF0-4BB4-8EED-0CFF9FBAAC95}" type="pres">
      <dgm:prSet presAssocID="{0003B5CD-02BE-48B1-8BB7-FB1E073EFD53}" presName="parSpace" presStyleCnt="0"/>
      <dgm:spPr/>
    </dgm:pt>
    <dgm:pt modelId="{0D1A9330-CCA6-4468-89A8-FAFF7AE9E5FB}" type="pres">
      <dgm:prSet presAssocID="{B626B70D-5BEE-4AED-AB09-36EF6F14BA55}" presName="parTxOnly" presStyleLbl="node1" presStyleIdx="1" presStyleCnt="5" custLinFactNeighborX="2684" custLinFactNeighborY="19178">
        <dgm:presLayoutVars>
          <dgm:bulletEnabled val="1"/>
        </dgm:presLayoutVars>
      </dgm:prSet>
      <dgm:spPr/>
    </dgm:pt>
    <dgm:pt modelId="{11F1F8B9-480F-4234-9BBB-09304F1A82D4}" type="pres">
      <dgm:prSet presAssocID="{B54BE5EA-273C-421D-8286-29F9FC3ABE29}" presName="parSpace" presStyleCnt="0"/>
      <dgm:spPr/>
    </dgm:pt>
    <dgm:pt modelId="{2A6B92D6-3F92-4CD9-8EE6-244347B5F7A2}" type="pres">
      <dgm:prSet presAssocID="{31DDB5CE-6454-4FD5-8B68-25B0DB05565C}" presName="parTxOnly" presStyleLbl="node1" presStyleIdx="2" presStyleCnt="5" custLinFactNeighborX="572">
        <dgm:presLayoutVars>
          <dgm:bulletEnabled val="1"/>
        </dgm:presLayoutVars>
      </dgm:prSet>
      <dgm:spPr/>
    </dgm:pt>
    <dgm:pt modelId="{9405375F-30CA-40DB-A97E-08E690AD3AE7}" type="pres">
      <dgm:prSet presAssocID="{E1021018-0A74-4B8C-A1E4-E8734F333D26}" presName="parSpace" presStyleCnt="0"/>
      <dgm:spPr/>
    </dgm:pt>
    <dgm:pt modelId="{10C9B00D-F7D7-4E2F-852F-D6CAB50251FF}" type="pres">
      <dgm:prSet presAssocID="{69AA1362-7459-4702-9197-244919DB8DCF}" presName="parTxOnly" presStyleLbl="node1" presStyleIdx="3" presStyleCnt="5">
        <dgm:presLayoutVars>
          <dgm:bulletEnabled val="1"/>
        </dgm:presLayoutVars>
      </dgm:prSet>
      <dgm:spPr/>
    </dgm:pt>
    <dgm:pt modelId="{F783331B-7839-4C22-9F5A-0D245579761C}" type="pres">
      <dgm:prSet presAssocID="{A234D44F-351C-4787-9835-7F3436766C70}" presName="parSpace" presStyleCnt="0"/>
      <dgm:spPr/>
    </dgm:pt>
    <dgm:pt modelId="{5C29F0E0-E8BC-4B2B-8A0B-53FFEDAD6001}" type="pres">
      <dgm:prSet presAssocID="{8A69079F-5DE4-4BFE-B814-5BDC0D7C7E52}" presName="parTxOnly" presStyleLbl="node1" presStyleIdx="4" presStyleCnt="5" custLinFactNeighborX="305" custLinFactNeighborY="-2000">
        <dgm:presLayoutVars>
          <dgm:bulletEnabled val="1"/>
        </dgm:presLayoutVars>
      </dgm:prSet>
      <dgm:spPr/>
    </dgm:pt>
  </dgm:ptLst>
  <dgm:cxnLst>
    <dgm:cxn modelId="{ABBD071D-996A-49D4-88B5-86D4B9679C2D}" type="presOf" srcId="{B626B70D-5BEE-4AED-AB09-36EF6F14BA55}" destId="{0D1A9330-CCA6-4468-89A8-FAFF7AE9E5FB}" srcOrd="0" destOrd="0" presId="urn:microsoft.com/office/officeart/2005/8/layout/hChevron3"/>
    <dgm:cxn modelId="{2FDE621E-FAAA-45D0-8948-6F48BC5FABA9}" srcId="{28ECFD06-76E9-48AB-8741-5ABFF5DF6039}" destId="{31DDB5CE-6454-4FD5-8B68-25B0DB05565C}" srcOrd="2" destOrd="0" parTransId="{FF38CB61-3F3A-4EAA-91F6-ECDB63EB594E}" sibTransId="{E1021018-0A74-4B8C-A1E4-E8734F333D26}"/>
    <dgm:cxn modelId="{1822A522-7612-4F84-8594-608465972E1D}" type="presOf" srcId="{69AA1362-7459-4702-9197-244919DB8DCF}" destId="{10C9B00D-F7D7-4E2F-852F-D6CAB50251FF}" srcOrd="0" destOrd="0" presId="urn:microsoft.com/office/officeart/2005/8/layout/hChevron3"/>
    <dgm:cxn modelId="{0D43FC2A-7776-4198-B729-0F384CBDC776}" type="presOf" srcId="{8A69079F-5DE4-4BFE-B814-5BDC0D7C7E52}" destId="{5C29F0E0-E8BC-4B2B-8A0B-53FFEDAD6001}" srcOrd="0" destOrd="0" presId="urn:microsoft.com/office/officeart/2005/8/layout/hChevron3"/>
    <dgm:cxn modelId="{BCE44241-7780-4798-B278-92D1B5BF1E1B}" type="presOf" srcId="{28ECFD06-76E9-48AB-8741-5ABFF5DF6039}" destId="{A64D6F52-63CE-4F66-AD55-22753D639A37}" srcOrd="0" destOrd="0" presId="urn:microsoft.com/office/officeart/2005/8/layout/hChevron3"/>
    <dgm:cxn modelId="{B498B671-F611-4F2C-B6B9-B25C24E07DFD}" srcId="{28ECFD06-76E9-48AB-8741-5ABFF5DF6039}" destId="{69AA1362-7459-4702-9197-244919DB8DCF}" srcOrd="3" destOrd="0" parTransId="{A06F624A-9138-4176-918A-3DDA7C9CBF8C}" sibTransId="{A234D44F-351C-4787-9835-7F3436766C70}"/>
    <dgm:cxn modelId="{1C665281-E4DC-49EF-80ED-63EDCBDE7B7E}" srcId="{28ECFD06-76E9-48AB-8741-5ABFF5DF6039}" destId="{B626B70D-5BEE-4AED-AB09-36EF6F14BA55}" srcOrd="1" destOrd="0" parTransId="{ADD3A671-26D5-4470-AFCB-6D3D0F4570D9}" sibTransId="{B54BE5EA-273C-421D-8286-29F9FC3ABE29}"/>
    <dgm:cxn modelId="{7483AA9D-8788-4807-9A2A-5E1AF02FF4A4}" srcId="{28ECFD06-76E9-48AB-8741-5ABFF5DF6039}" destId="{8A69079F-5DE4-4BFE-B814-5BDC0D7C7E52}" srcOrd="4" destOrd="0" parTransId="{B7F72371-8F32-4F9B-B2B6-4B29CEC5A17E}" sibTransId="{A913269B-E231-4973-82E6-A9DF4E9327B8}"/>
    <dgm:cxn modelId="{5BA900A4-B865-4956-94C7-615D9BA89BCE}" type="presOf" srcId="{31DDB5CE-6454-4FD5-8B68-25B0DB05565C}" destId="{2A6B92D6-3F92-4CD9-8EE6-244347B5F7A2}" srcOrd="0" destOrd="0" presId="urn:microsoft.com/office/officeart/2005/8/layout/hChevron3"/>
    <dgm:cxn modelId="{5CF02FB3-60D3-48AB-B264-C0FF463A286D}" srcId="{28ECFD06-76E9-48AB-8741-5ABFF5DF6039}" destId="{B87765DC-1546-49E5-91FC-96384FAB44C6}" srcOrd="0" destOrd="0" parTransId="{592AB83F-BEE7-4DDD-A92C-8EC4E0C0CC95}" sibTransId="{0003B5CD-02BE-48B1-8BB7-FB1E073EFD53}"/>
    <dgm:cxn modelId="{DB6A25D4-CFA5-41DC-841C-550A6C0CFBA7}" type="presOf" srcId="{B87765DC-1546-49E5-91FC-96384FAB44C6}" destId="{14AAD830-3CBA-4ED5-979F-352EC9C1AD59}" srcOrd="0" destOrd="0" presId="urn:microsoft.com/office/officeart/2005/8/layout/hChevron3"/>
    <dgm:cxn modelId="{4362BFE5-8C1A-41B5-AE41-186179ADCC86}" type="presParOf" srcId="{A64D6F52-63CE-4F66-AD55-22753D639A37}" destId="{14AAD830-3CBA-4ED5-979F-352EC9C1AD59}" srcOrd="0" destOrd="0" presId="urn:microsoft.com/office/officeart/2005/8/layout/hChevron3"/>
    <dgm:cxn modelId="{56273201-0291-42D4-B8C9-B69E71EC678A}" type="presParOf" srcId="{A64D6F52-63CE-4F66-AD55-22753D639A37}" destId="{41B6FDFB-9FF0-4BB4-8EED-0CFF9FBAAC95}" srcOrd="1" destOrd="0" presId="urn:microsoft.com/office/officeart/2005/8/layout/hChevron3"/>
    <dgm:cxn modelId="{F572259E-82C3-45BB-854F-1E27C5BC618C}" type="presParOf" srcId="{A64D6F52-63CE-4F66-AD55-22753D639A37}" destId="{0D1A9330-CCA6-4468-89A8-FAFF7AE9E5FB}" srcOrd="2" destOrd="0" presId="urn:microsoft.com/office/officeart/2005/8/layout/hChevron3"/>
    <dgm:cxn modelId="{AA7B5B29-1EE2-48DC-8E3E-604FCE433B7A}" type="presParOf" srcId="{A64D6F52-63CE-4F66-AD55-22753D639A37}" destId="{11F1F8B9-480F-4234-9BBB-09304F1A82D4}" srcOrd="3" destOrd="0" presId="urn:microsoft.com/office/officeart/2005/8/layout/hChevron3"/>
    <dgm:cxn modelId="{E04753A6-EF3E-4455-B743-0654DD0FD384}" type="presParOf" srcId="{A64D6F52-63CE-4F66-AD55-22753D639A37}" destId="{2A6B92D6-3F92-4CD9-8EE6-244347B5F7A2}" srcOrd="4" destOrd="0" presId="urn:microsoft.com/office/officeart/2005/8/layout/hChevron3"/>
    <dgm:cxn modelId="{98130378-CF1C-4FF1-8A8F-7945B9E30602}" type="presParOf" srcId="{A64D6F52-63CE-4F66-AD55-22753D639A37}" destId="{9405375F-30CA-40DB-A97E-08E690AD3AE7}" srcOrd="5" destOrd="0" presId="urn:microsoft.com/office/officeart/2005/8/layout/hChevron3"/>
    <dgm:cxn modelId="{99E0DEE1-CB42-47B3-9E50-336CB73892E4}" type="presParOf" srcId="{A64D6F52-63CE-4F66-AD55-22753D639A37}" destId="{10C9B00D-F7D7-4E2F-852F-D6CAB50251FF}" srcOrd="6" destOrd="0" presId="urn:microsoft.com/office/officeart/2005/8/layout/hChevron3"/>
    <dgm:cxn modelId="{19326D3F-1AB6-409E-A9DD-F87B20EF26D8}" type="presParOf" srcId="{A64D6F52-63CE-4F66-AD55-22753D639A37}" destId="{F783331B-7839-4C22-9F5A-0D245579761C}" srcOrd="7" destOrd="0" presId="urn:microsoft.com/office/officeart/2005/8/layout/hChevron3"/>
    <dgm:cxn modelId="{FBA22839-204D-4840-A48B-15BE1A16FAC7}" type="presParOf" srcId="{A64D6F52-63CE-4F66-AD55-22753D639A37}" destId="{5C29F0E0-E8BC-4B2B-8A0B-53FFEDAD6001}" srcOrd="8" destOrd="0" presId="urn:microsoft.com/office/officeart/2005/8/layout/hChevron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8ECFD06-76E9-48AB-8741-5ABFF5DF6039}" type="doc">
      <dgm:prSet loTypeId="urn:microsoft.com/office/officeart/2005/8/layout/hChevron3" loCatId="process" qsTypeId="urn:microsoft.com/office/officeart/2005/8/quickstyle/simple1" qsCatId="simple" csTypeId="urn:microsoft.com/office/officeart/2005/8/colors/accent0_2" csCatId="mainScheme" phldr="1"/>
      <dgm:spPr/>
    </dgm:pt>
    <dgm:pt modelId="{B87765DC-1546-49E5-91FC-96384FAB44C6}">
      <dgm:prSet phldrT="[Text]" custT="1"/>
      <dgm:spPr>
        <a:solidFill>
          <a:schemeClr val="bg1"/>
        </a:solidFill>
      </dgm:spPr>
      <dgm:t>
        <a:bodyPr/>
        <a:lstStyle/>
        <a:p>
          <a:r>
            <a:rPr lang="en-US" sz="1600" dirty="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rPr>
            <a:t>Executive Summary </a:t>
          </a:r>
        </a:p>
      </dgm:t>
    </dgm:pt>
    <dgm:pt modelId="{592AB83F-BEE7-4DDD-A92C-8EC4E0C0CC95}" type="parTrans" cxnId="{5CF02FB3-60D3-48AB-B264-C0FF463A286D}">
      <dgm:prSet/>
      <dgm:spPr/>
      <dgm:t>
        <a:bodyPr/>
        <a:lstStyle/>
        <a:p>
          <a:endParaRPr lang="en-US"/>
        </a:p>
      </dgm:t>
    </dgm:pt>
    <dgm:pt modelId="{0003B5CD-02BE-48B1-8BB7-FB1E073EFD53}" type="sibTrans" cxnId="{5CF02FB3-60D3-48AB-B264-C0FF463A286D}">
      <dgm:prSet/>
      <dgm:spPr/>
      <dgm:t>
        <a:bodyPr/>
        <a:lstStyle/>
        <a:p>
          <a:endParaRPr lang="en-US"/>
        </a:p>
      </dgm:t>
    </dgm:pt>
    <dgm:pt modelId="{B626B70D-5BEE-4AED-AB09-36EF6F14BA55}">
      <dgm:prSet phldrT="[Text]" custT="1"/>
      <dgm:spPr>
        <a:solidFill>
          <a:schemeClr val="tx1">
            <a:lumMod val="75000"/>
            <a:lumOff val="25000"/>
          </a:schemeClr>
        </a:solidFill>
      </dgm:spPr>
      <dgm:t>
        <a:bodyPr/>
        <a:lstStyle/>
        <a:p>
          <a:r>
            <a:rPr lang="en-US" sz="160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rPr>
            <a:t>Market Opportunity </a:t>
          </a:r>
        </a:p>
      </dgm:t>
    </dgm:pt>
    <dgm:pt modelId="{ADD3A671-26D5-4470-AFCB-6D3D0F4570D9}" type="parTrans" cxnId="{1C665281-E4DC-49EF-80ED-63EDCBDE7B7E}">
      <dgm:prSet/>
      <dgm:spPr/>
      <dgm:t>
        <a:bodyPr/>
        <a:lstStyle/>
        <a:p>
          <a:endParaRPr lang="en-US"/>
        </a:p>
      </dgm:t>
    </dgm:pt>
    <dgm:pt modelId="{B54BE5EA-273C-421D-8286-29F9FC3ABE29}" type="sibTrans" cxnId="{1C665281-E4DC-49EF-80ED-63EDCBDE7B7E}">
      <dgm:prSet/>
      <dgm:spPr/>
      <dgm:t>
        <a:bodyPr/>
        <a:lstStyle/>
        <a:p>
          <a:endParaRPr lang="en-US"/>
        </a:p>
      </dgm:t>
    </dgm:pt>
    <dgm:pt modelId="{31DDB5CE-6454-4FD5-8B68-25B0DB05565C}">
      <dgm:prSet phldrT="[Text]" custT="1"/>
      <dgm:spPr/>
      <dgm:t>
        <a:bodyPr/>
        <a:lstStyle/>
        <a:p>
          <a:r>
            <a:rPr lang="en-US" sz="1800" dirty="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rPr>
            <a:t>Product </a:t>
          </a:r>
        </a:p>
      </dgm:t>
    </dgm:pt>
    <dgm:pt modelId="{FF38CB61-3F3A-4EAA-91F6-ECDB63EB594E}" type="parTrans" cxnId="{2FDE621E-FAAA-45D0-8948-6F48BC5FABA9}">
      <dgm:prSet/>
      <dgm:spPr/>
      <dgm:t>
        <a:bodyPr/>
        <a:lstStyle/>
        <a:p>
          <a:endParaRPr lang="en-US"/>
        </a:p>
      </dgm:t>
    </dgm:pt>
    <dgm:pt modelId="{E1021018-0A74-4B8C-A1E4-E8734F333D26}" type="sibTrans" cxnId="{2FDE621E-FAAA-45D0-8948-6F48BC5FABA9}">
      <dgm:prSet/>
      <dgm:spPr/>
      <dgm:t>
        <a:bodyPr/>
        <a:lstStyle/>
        <a:p>
          <a:endParaRPr lang="en-US"/>
        </a:p>
      </dgm:t>
    </dgm:pt>
    <dgm:pt modelId="{69AA1362-7459-4702-9197-244919DB8DCF}">
      <dgm:prSet custT="1"/>
      <dgm:spPr/>
      <dgm:t>
        <a:bodyPr/>
        <a:lstStyle/>
        <a:p>
          <a:r>
            <a:rPr lang="en-US" sz="2000" dirty="0">
              <a:solidFill>
                <a:schemeClr val="tx1"/>
              </a:solidFill>
            </a:rPr>
            <a:t>Demo</a:t>
          </a:r>
          <a:r>
            <a:rPr lang="en-US" sz="2000" dirty="0"/>
            <a:t>  </a:t>
          </a:r>
        </a:p>
      </dgm:t>
    </dgm:pt>
    <dgm:pt modelId="{A06F624A-9138-4176-918A-3DDA7C9CBF8C}" type="parTrans" cxnId="{B498B671-F611-4F2C-B6B9-B25C24E07DFD}">
      <dgm:prSet/>
      <dgm:spPr/>
      <dgm:t>
        <a:bodyPr/>
        <a:lstStyle/>
        <a:p>
          <a:endParaRPr lang="en-US"/>
        </a:p>
      </dgm:t>
    </dgm:pt>
    <dgm:pt modelId="{A234D44F-351C-4787-9835-7F3436766C70}" type="sibTrans" cxnId="{B498B671-F611-4F2C-B6B9-B25C24E07DFD}">
      <dgm:prSet/>
      <dgm:spPr/>
      <dgm:t>
        <a:bodyPr/>
        <a:lstStyle/>
        <a:p>
          <a:endParaRPr lang="en-US"/>
        </a:p>
      </dgm:t>
    </dgm:pt>
    <dgm:pt modelId="{8A69079F-5DE4-4BFE-B814-5BDC0D7C7E52}">
      <dgm:prSet custT="1"/>
      <dgm:spPr/>
      <dgm:t>
        <a:bodyPr/>
        <a:lstStyle/>
        <a:p>
          <a:r>
            <a:rPr lang="en-US" sz="1600" dirty="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rPr>
            <a:t>Conclusion</a:t>
          </a:r>
        </a:p>
      </dgm:t>
    </dgm:pt>
    <dgm:pt modelId="{B7F72371-8F32-4F9B-B2B6-4B29CEC5A17E}" type="parTrans" cxnId="{7483AA9D-8788-4807-9A2A-5E1AF02FF4A4}">
      <dgm:prSet/>
      <dgm:spPr/>
      <dgm:t>
        <a:bodyPr/>
        <a:lstStyle/>
        <a:p>
          <a:endParaRPr lang="en-US"/>
        </a:p>
      </dgm:t>
    </dgm:pt>
    <dgm:pt modelId="{A913269B-E231-4973-82E6-A9DF4E9327B8}" type="sibTrans" cxnId="{7483AA9D-8788-4807-9A2A-5E1AF02FF4A4}">
      <dgm:prSet/>
      <dgm:spPr/>
      <dgm:t>
        <a:bodyPr/>
        <a:lstStyle/>
        <a:p>
          <a:endParaRPr lang="en-US"/>
        </a:p>
      </dgm:t>
    </dgm:pt>
    <dgm:pt modelId="{A64D6F52-63CE-4F66-AD55-22753D639A37}" type="pres">
      <dgm:prSet presAssocID="{28ECFD06-76E9-48AB-8741-5ABFF5DF6039}" presName="Name0" presStyleCnt="0">
        <dgm:presLayoutVars>
          <dgm:dir/>
          <dgm:resizeHandles val="exact"/>
        </dgm:presLayoutVars>
      </dgm:prSet>
      <dgm:spPr/>
    </dgm:pt>
    <dgm:pt modelId="{14AAD830-3CBA-4ED5-979F-352EC9C1AD59}" type="pres">
      <dgm:prSet presAssocID="{B87765DC-1546-49E5-91FC-96384FAB44C6}" presName="parTxOnly" presStyleLbl="node1" presStyleIdx="0" presStyleCnt="5" custScaleX="112873" custLinFactNeighborX="-2673" custLinFactNeighborY="-5357">
        <dgm:presLayoutVars>
          <dgm:bulletEnabled val="1"/>
        </dgm:presLayoutVars>
      </dgm:prSet>
      <dgm:spPr/>
    </dgm:pt>
    <dgm:pt modelId="{41B6FDFB-9FF0-4BB4-8EED-0CFF9FBAAC95}" type="pres">
      <dgm:prSet presAssocID="{0003B5CD-02BE-48B1-8BB7-FB1E073EFD53}" presName="parSpace" presStyleCnt="0"/>
      <dgm:spPr/>
    </dgm:pt>
    <dgm:pt modelId="{0D1A9330-CCA6-4468-89A8-FAFF7AE9E5FB}" type="pres">
      <dgm:prSet presAssocID="{B626B70D-5BEE-4AED-AB09-36EF6F14BA55}" presName="parTxOnly" presStyleLbl="node1" presStyleIdx="1" presStyleCnt="5" custLinFactNeighborX="2684" custLinFactNeighborY="46172">
        <dgm:presLayoutVars>
          <dgm:bulletEnabled val="1"/>
        </dgm:presLayoutVars>
      </dgm:prSet>
      <dgm:spPr/>
    </dgm:pt>
    <dgm:pt modelId="{11F1F8B9-480F-4234-9BBB-09304F1A82D4}" type="pres">
      <dgm:prSet presAssocID="{B54BE5EA-273C-421D-8286-29F9FC3ABE29}" presName="parSpace" presStyleCnt="0"/>
      <dgm:spPr/>
    </dgm:pt>
    <dgm:pt modelId="{2A6B92D6-3F92-4CD9-8EE6-244347B5F7A2}" type="pres">
      <dgm:prSet presAssocID="{31DDB5CE-6454-4FD5-8B68-25B0DB05565C}" presName="parTxOnly" presStyleLbl="node1" presStyleIdx="2" presStyleCnt="5" custLinFactNeighborX="572">
        <dgm:presLayoutVars>
          <dgm:bulletEnabled val="1"/>
        </dgm:presLayoutVars>
      </dgm:prSet>
      <dgm:spPr/>
    </dgm:pt>
    <dgm:pt modelId="{9405375F-30CA-40DB-A97E-08E690AD3AE7}" type="pres">
      <dgm:prSet presAssocID="{E1021018-0A74-4B8C-A1E4-E8734F333D26}" presName="parSpace" presStyleCnt="0"/>
      <dgm:spPr/>
    </dgm:pt>
    <dgm:pt modelId="{10C9B00D-F7D7-4E2F-852F-D6CAB50251FF}" type="pres">
      <dgm:prSet presAssocID="{69AA1362-7459-4702-9197-244919DB8DCF}" presName="parTxOnly" presStyleLbl="node1" presStyleIdx="3" presStyleCnt="5">
        <dgm:presLayoutVars>
          <dgm:bulletEnabled val="1"/>
        </dgm:presLayoutVars>
      </dgm:prSet>
      <dgm:spPr/>
    </dgm:pt>
    <dgm:pt modelId="{F783331B-7839-4C22-9F5A-0D245579761C}" type="pres">
      <dgm:prSet presAssocID="{A234D44F-351C-4787-9835-7F3436766C70}" presName="parSpace" presStyleCnt="0"/>
      <dgm:spPr/>
    </dgm:pt>
    <dgm:pt modelId="{5C29F0E0-E8BC-4B2B-8A0B-53FFEDAD6001}" type="pres">
      <dgm:prSet presAssocID="{8A69079F-5DE4-4BFE-B814-5BDC0D7C7E52}" presName="parTxOnly" presStyleLbl="node1" presStyleIdx="4" presStyleCnt="5" custLinFactNeighborX="305" custLinFactNeighborY="-2000">
        <dgm:presLayoutVars>
          <dgm:bulletEnabled val="1"/>
        </dgm:presLayoutVars>
      </dgm:prSet>
      <dgm:spPr/>
    </dgm:pt>
  </dgm:ptLst>
  <dgm:cxnLst>
    <dgm:cxn modelId="{ABBD071D-996A-49D4-88B5-86D4B9679C2D}" type="presOf" srcId="{B626B70D-5BEE-4AED-AB09-36EF6F14BA55}" destId="{0D1A9330-CCA6-4468-89A8-FAFF7AE9E5FB}" srcOrd="0" destOrd="0" presId="urn:microsoft.com/office/officeart/2005/8/layout/hChevron3"/>
    <dgm:cxn modelId="{2FDE621E-FAAA-45D0-8948-6F48BC5FABA9}" srcId="{28ECFD06-76E9-48AB-8741-5ABFF5DF6039}" destId="{31DDB5CE-6454-4FD5-8B68-25B0DB05565C}" srcOrd="2" destOrd="0" parTransId="{FF38CB61-3F3A-4EAA-91F6-ECDB63EB594E}" sibTransId="{E1021018-0A74-4B8C-A1E4-E8734F333D26}"/>
    <dgm:cxn modelId="{1822A522-7612-4F84-8594-608465972E1D}" type="presOf" srcId="{69AA1362-7459-4702-9197-244919DB8DCF}" destId="{10C9B00D-F7D7-4E2F-852F-D6CAB50251FF}" srcOrd="0" destOrd="0" presId="urn:microsoft.com/office/officeart/2005/8/layout/hChevron3"/>
    <dgm:cxn modelId="{0D43FC2A-7776-4198-B729-0F384CBDC776}" type="presOf" srcId="{8A69079F-5DE4-4BFE-B814-5BDC0D7C7E52}" destId="{5C29F0E0-E8BC-4B2B-8A0B-53FFEDAD6001}" srcOrd="0" destOrd="0" presId="urn:microsoft.com/office/officeart/2005/8/layout/hChevron3"/>
    <dgm:cxn modelId="{BCE44241-7780-4798-B278-92D1B5BF1E1B}" type="presOf" srcId="{28ECFD06-76E9-48AB-8741-5ABFF5DF6039}" destId="{A64D6F52-63CE-4F66-AD55-22753D639A37}" srcOrd="0" destOrd="0" presId="urn:microsoft.com/office/officeart/2005/8/layout/hChevron3"/>
    <dgm:cxn modelId="{B498B671-F611-4F2C-B6B9-B25C24E07DFD}" srcId="{28ECFD06-76E9-48AB-8741-5ABFF5DF6039}" destId="{69AA1362-7459-4702-9197-244919DB8DCF}" srcOrd="3" destOrd="0" parTransId="{A06F624A-9138-4176-918A-3DDA7C9CBF8C}" sibTransId="{A234D44F-351C-4787-9835-7F3436766C70}"/>
    <dgm:cxn modelId="{1C665281-E4DC-49EF-80ED-63EDCBDE7B7E}" srcId="{28ECFD06-76E9-48AB-8741-5ABFF5DF6039}" destId="{B626B70D-5BEE-4AED-AB09-36EF6F14BA55}" srcOrd="1" destOrd="0" parTransId="{ADD3A671-26D5-4470-AFCB-6D3D0F4570D9}" sibTransId="{B54BE5EA-273C-421D-8286-29F9FC3ABE29}"/>
    <dgm:cxn modelId="{7483AA9D-8788-4807-9A2A-5E1AF02FF4A4}" srcId="{28ECFD06-76E9-48AB-8741-5ABFF5DF6039}" destId="{8A69079F-5DE4-4BFE-B814-5BDC0D7C7E52}" srcOrd="4" destOrd="0" parTransId="{B7F72371-8F32-4F9B-B2B6-4B29CEC5A17E}" sibTransId="{A913269B-E231-4973-82E6-A9DF4E9327B8}"/>
    <dgm:cxn modelId="{5BA900A4-B865-4956-94C7-615D9BA89BCE}" type="presOf" srcId="{31DDB5CE-6454-4FD5-8B68-25B0DB05565C}" destId="{2A6B92D6-3F92-4CD9-8EE6-244347B5F7A2}" srcOrd="0" destOrd="0" presId="urn:microsoft.com/office/officeart/2005/8/layout/hChevron3"/>
    <dgm:cxn modelId="{5CF02FB3-60D3-48AB-B264-C0FF463A286D}" srcId="{28ECFD06-76E9-48AB-8741-5ABFF5DF6039}" destId="{B87765DC-1546-49E5-91FC-96384FAB44C6}" srcOrd="0" destOrd="0" parTransId="{592AB83F-BEE7-4DDD-A92C-8EC4E0C0CC95}" sibTransId="{0003B5CD-02BE-48B1-8BB7-FB1E073EFD53}"/>
    <dgm:cxn modelId="{DB6A25D4-CFA5-41DC-841C-550A6C0CFBA7}" type="presOf" srcId="{B87765DC-1546-49E5-91FC-96384FAB44C6}" destId="{14AAD830-3CBA-4ED5-979F-352EC9C1AD59}" srcOrd="0" destOrd="0" presId="urn:microsoft.com/office/officeart/2005/8/layout/hChevron3"/>
    <dgm:cxn modelId="{4362BFE5-8C1A-41B5-AE41-186179ADCC86}" type="presParOf" srcId="{A64D6F52-63CE-4F66-AD55-22753D639A37}" destId="{14AAD830-3CBA-4ED5-979F-352EC9C1AD59}" srcOrd="0" destOrd="0" presId="urn:microsoft.com/office/officeart/2005/8/layout/hChevron3"/>
    <dgm:cxn modelId="{56273201-0291-42D4-B8C9-B69E71EC678A}" type="presParOf" srcId="{A64D6F52-63CE-4F66-AD55-22753D639A37}" destId="{41B6FDFB-9FF0-4BB4-8EED-0CFF9FBAAC95}" srcOrd="1" destOrd="0" presId="urn:microsoft.com/office/officeart/2005/8/layout/hChevron3"/>
    <dgm:cxn modelId="{F572259E-82C3-45BB-854F-1E27C5BC618C}" type="presParOf" srcId="{A64D6F52-63CE-4F66-AD55-22753D639A37}" destId="{0D1A9330-CCA6-4468-89A8-FAFF7AE9E5FB}" srcOrd="2" destOrd="0" presId="urn:microsoft.com/office/officeart/2005/8/layout/hChevron3"/>
    <dgm:cxn modelId="{AA7B5B29-1EE2-48DC-8E3E-604FCE433B7A}" type="presParOf" srcId="{A64D6F52-63CE-4F66-AD55-22753D639A37}" destId="{11F1F8B9-480F-4234-9BBB-09304F1A82D4}" srcOrd="3" destOrd="0" presId="urn:microsoft.com/office/officeart/2005/8/layout/hChevron3"/>
    <dgm:cxn modelId="{E04753A6-EF3E-4455-B743-0654DD0FD384}" type="presParOf" srcId="{A64D6F52-63CE-4F66-AD55-22753D639A37}" destId="{2A6B92D6-3F92-4CD9-8EE6-244347B5F7A2}" srcOrd="4" destOrd="0" presId="urn:microsoft.com/office/officeart/2005/8/layout/hChevron3"/>
    <dgm:cxn modelId="{98130378-CF1C-4FF1-8A8F-7945B9E30602}" type="presParOf" srcId="{A64D6F52-63CE-4F66-AD55-22753D639A37}" destId="{9405375F-30CA-40DB-A97E-08E690AD3AE7}" srcOrd="5" destOrd="0" presId="urn:microsoft.com/office/officeart/2005/8/layout/hChevron3"/>
    <dgm:cxn modelId="{99E0DEE1-CB42-47B3-9E50-336CB73892E4}" type="presParOf" srcId="{A64D6F52-63CE-4F66-AD55-22753D639A37}" destId="{10C9B00D-F7D7-4E2F-852F-D6CAB50251FF}" srcOrd="6" destOrd="0" presId="urn:microsoft.com/office/officeart/2005/8/layout/hChevron3"/>
    <dgm:cxn modelId="{19326D3F-1AB6-409E-A9DD-F87B20EF26D8}" type="presParOf" srcId="{A64D6F52-63CE-4F66-AD55-22753D639A37}" destId="{F783331B-7839-4C22-9F5A-0D245579761C}" srcOrd="7" destOrd="0" presId="urn:microsoft.com/office/officeart/2005/8/layout/hChevron3"/>
    <dgm:cxn modelId="{FBA22839-204D-4840-A48B-15BE1A16FAC7}" type="presParOf" srcId="{A64D6F52-63CE-4F66-AD55-22753D639A37}" destId="{5C29F0E0-E8BC-4B2B-8A0B-53FFEDAD6001}" srcOrd="8" destOrd="0" presId="urn:microsoft.com/office/officeart/2005/8/layout/hChevron3"/>
  </dgm:cxnLst>
  <dgm:bg>
    <a:noFill/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8ECFD06-76E9-48AB-8741-5ABFF5DF6039}" type="doc">
      <dgm:prSet loTypeId="urn:microsoft.com/office/officeart/2005/8/layout/hChevron3" loCatId="process" qsTypeId="urn:microsoft.com/office/officeart/2005/8/quickstyle/simple1" qsCatId="simple" csTypeId="urn:microsoft.com/office/officeart/2005/8/colors/accent0_2" csCatId="mainScheme" phldr="1"/>
      <dgm:spPr/>
    </dgm:pt>
    <dgm:pt modelId="{B87765DC-1546-49E5-91FC-96384FAB44C6}">
      <dgm:prSet phldrT="[Text]" custT="1"/>
      <dgm:spPr>
        <a:solidFill>
          <a:schemeClr val="bg1"/>
        </a:solidFill>
      </dgm:spPr>
      <dgm:t>
        <a:bodyPr/>
        <a:lstStyle/>
        <a:p>
          <a:r>
            <a:rPr lang="en-US" sz="1600" dirty="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rPr>
            <a:t>Executive Summary </a:t>
          </a:r>
        </a:p>
      </dgm:t>
    </dgm:pt>
    <dgm:pt modelId="{592AB83F-BEE7-4DDD-A92C-8EC4E0C0CC95}" type="parTrans" cxnId="{5CF02FB3-60D3-48AB-B264-C0FF463A286D}">
      <dgm:prSet/>
      <dgm:spPr/>
      <dgm:t>
        <a:bodyPr/>
        <a:lstStyle/>
        <a:p>
          <a:endParaRPr lang="en-US"/>
        </a:p>
      </dgm:t>
    </dgm:pt>
    <dgm:pt modelId="{0003B5CD-02BE-48B1-8BB7-FB1E073EFD53}" type="sibTrans" cxnId="{5CF02FB3-60D3-48AB-B264-C0FF463A286D}">
      <dgm:prSet/>
      <dgm:spPr/>
      <dgm:t>
        <a:bodyPr/>
        <a:lstStyle/>
        <a:p>
          <a:endParaRPr lang="en-US"/>
        </a:p>
      </dgm:t>
    </dgm:pt>
    <dgm:pt modelId="{B626B70D-5BEE-4AED-AB09-36EF6F14BA55}">
      <dgm:prSet phldrT="[Text]" custT="1"/>
      <dgm:spPr>
        <a:solidFill>
          <a:schemeClr val="tx1">
            <a:lumMod val="75000"/>
            <a:lumOff val="25000"/>
          </a:schemeClr>
        </a:solidFill>
      </dgm:spPr>
      <dgm:t>
        <a:bodyPr/>
        <a:lstStyle/>
        <a:p>
          <a:r>
            <a:rPr lang="en-US" sz="160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rPr>
            <a:t>Market Opportunity </a:t>
          </a:r>
        </a:p>
      </dgm:t>
    </dgm:pt>
    <dgm:pt modelId="{ADD3A671-26D5-4470-AFCB-6D3D0F4570D9}" type="parTrans" cxnId="{1C665281-E4DC-49EF-80ED-63EDCBDE7B7E}">
      <dgm:prSet/>
      <dgm:spPr/>
      <dgm:t>
        <a:bodyPr/>
        <a:lstStyle/>
        <a:p>
          <a:endParaRPr lang="en-US"/>
        </a:p>
      </dgm:t>
    </dgm:pt>
    <dgm:pt modelId="{B54BE5EA-273C-421D-8286-29F9FC3ABE29}" type="sibTrans" cxnId="{1C665281-E4DC-49EF-80ED-63EDCBDE7B7E}">
      <dgm:prSet/>
      <dgm:spPr/>
      <dgm:t>
        <a:bodyPr/>
        <a:lstStyle/>
        <a:p>
          <a:endParaRPr lang="en-US"/>
        </a:p>
      </dgm:t>
    </dgm:pt>
    <dgm:pt modelId="{31DDB5CE-6454-4FD5-8B68-25B0DB05565C}">
      <dgm:prSet phldrT="[Text]" custT="1"/>
      <dgm:spPr/>
      <dgm:t>
        <a:bodyPr/>
        <a:lstStyle/>
        <a:p>
          <a:r>
            <a:rPr lang="en-US" sz="1800" dirty="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rPr>
            <a:t>Product </a:t>
          </a:r>
        </a:p>
      </dgm:t>
    </dgm:pt>
    <dgm:pt modelId="{FF38CB61-3F3A-4EAA-91F6-ECDB63EB594E}" type="parTrans" cxnId="{2FDE621E-FAAA-45D0-8948-6F48BC5FABA9}">
      <dgm:prSet/>
      <dgm:spPr/>
      <dgm:t>
        <a:bodyPr/>
        <a:lstStyle/>
        <a:p>
          <a:endParaRPr lang="en-US"/>
        </a:p>
      </dgm:t>
    </dgm:pt>
    <dgm:pt modelId="{E1021018-0A74-4B8C-A1E4-E8734F333D26}" type="sibTrans" cxnId="{2FDE621E-FAAA-45D0-8948-6F48BC5FABA9}">
      <dgm:prSet/>
      <dgm:spPr/>
      <dgm:t>
        <a:bodyPr/>
        <a:lstStyle/>
        <a:p>
          <a:endParaRPr lang="en-US"/>
        </a:p>
      </dgm:t>
    </dgm:pt>
    <dgm:pt modelId="{69AA1362-7459-4702-9197-244919DB8DCF}">
      <dgm:prSet custT="1"/>
      <dgm:spPr/>
      <dgm:t>
        <a:bodyPr/>
        <a:lstStyle/>
        <a:p>
          <a:r>
            <a:rPr lang="en-US" sz="2000" dirty="0">
              <a:solidFill>
                <a:schemeClr val="tx1"/>
              </a:solidFill>
            </a:rPr>
            <a:t>Demo</a:t>
          </a:r>
          <a:endParaRPr lang="en-US" sz="2000" dirty="0"/>
        </a:p>
      </dgm:t>
    </dgm:pt>
    <dgm:pt modelId="{A06F624A-9138-4176-918A-3DDA7C9CBF8C}" type="parTrans" cxnId="{B498B671-F611-4F2C-B6B9-B25C24E07DFD}">
      <dgm:prSet/>
      <dgm:spPr/>
      <dgm:t>
        <a:bodyPr/>
        <a:lstStyle/>
        <a:p>
          <a:endParaRPr lang="en-US"/>
        </a:p>
      </dgm:t>
    </dgm:pt>
    <dgm:pt modelId="{A234D44F-351C-4787-9835-7F3436766C70}" type="sibTrans" cxnId="{B498B671-F611-4F2C-B6B9-B25C24E07DFD}">
      <dgm:prSet/>
      <dgm:spPr/>
      <dgm:t>
        <a:bodyPr/>
        <a:lstStyle/>
        <a:p>
          <a:endParaRPr lang="en-US"/>
        </a:p>
      </dgm:t>
    </dgm:pt>
    <dgm:pt modelId="{8A69079F-5DE4-4BFE-B814-5BDC0D7C7E52}">
      <dgm:prSet custT="1"/>
      <dgm:spPr/>
      <dgm:t>
        <a:bodyPr/>
        <a:lstStyle/>
        <a:p>
          <a:r>
            <a:rPr lang="en-US" sz="1600" dirty="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rPr>
            <a:t>Conclusion</a:t>
          </a:r>
        </a:p>
      </dgm:t>
    </dgm:pt>
    <dgm:pt modelId="{B7F72371-8F32-4F9B-B2B6-4B29CEC5A17E}" type="parTrans" cxnId="{7483AA9D-8788-4807-9A2A-5E1AF02FF4A4}">
      <dgm:prSet/>
      <dgm:spPr/>
      <dgm:t>
        <a:bodyPr/>
        <a:lstStyle/>
        <a:p>
          <a:endParaRPr lang="en-US"/>
        </a:p>
      </dgm:t>
    </dgm:pt>
    <dgm:pt modelId="{A913269B-E231-4973-82E6-A9DF4E9327B8}" type="sibTrans" cxnId="{7483AA9D-8788-4807-9A2A-5E1AF02FF4A4}">
      <dgm:prSet/>
      <dgm:spPr/>
      <dgm:t>
        <a:bodyPr/>
        <a:lstStyle/>
        <a:p>
          <a:endParaRPr lang="en-US"/>
        </a:p>
      </dgm:t>
    </dgm:pt>
    <dgm:pt modelId="{A64D6F52-63CE-4F66-AD55-22753D639A37}" type="pres">
      <dgm:prSet presAssocID="{28ECFD06-76E9-48AB-8741-5ABFF5DF6039}" presName="Name0" presStyleCnt="0">
        <dgm:presLayoutVars>
          <dgm:dir/>
          <dgm:resizeHandles val="exact"/>
        </dgm:presLayoutVars>
      </dgm:prSet>
      <dgm:spPr/>
    </dgm:pt>
    <dgm:pt modelId="{14AAD830-3CBA-4ED5-979F-352EC9C1AD59}" type="pres">
      <dgm:prSet presAssocID="{B87765DC-1546-49E5-91FC-96384FAB44C6}" presName="parTxOnly" presStyleLbl="node1" presStyleIdx="0" presStyleCnt="5" custScaleX="112873" custLinFactNeighborX="-2673" custLinFactNeighborY="-5357">
        <dgm:presLayoutVars>
          <dgm:bulletEnabled val="1"/>
        </dgm:presLayoutVars>
      </dgm:prSet>
      <dgm:spPr/>
    </dgm:pt>
    <dgm:pt modelId="{41B6FDFB-9FF0-4BB4-8EED-0CFF9FBAAC95}" type="pres">
      <dgm:prSet presAssocID="{0003B5CD-02BE-48B1-8BB7-FB1E073EFD53}" presName="parSpace" presStyleCnt="0"/>
      <dgm:spPr/>
    </dgm:pt>
    <dgm:pt modelId="{0D1A9330-CCA6-4468-89A8-FAFF7AE9E5FB}" type="pres">
      <dgm:prSet presAssocID="{B626B70D-5BEE-4AED-AB09-36EF6F14BA55}" presName="parTxOnly" presStyleLbl="node1" presStyleIdx="1" presStyleCnt="5" custLinFactNeighborX="2684" custLinFactNeighborY="46172">
        <dgm:presLayoutVars>
          <dgm:bulletEnabled val="1"/>
        </dgm:presLayoutVars>
      </dgm:prSet>
      <dgm:spPr/>
    </dgm:pt>
    <dgm:pt modelId="{11F1F8B9-480F-4234-9BBB-09304F1A82D4}" type="pres">
      <dgm:prSet presAssocID="{B54BE5EA-273C-421D-8286-29F9FC3ABE29}" presName="parSpace" presStyleCnt="0"/>
      <dgm:spPr/>
    </dgm:pt>
    <dgm:pt modelId="{2A6B92D6-3F92-4CD9-8EE6-244347B5F7A2}" type="pres">
      <dgm:prSet presAssocID="{31DDB5CE-6454-4FD5-8B68-25B0DB05565C}" presName="parTxOnly" presStyleLbl="node1" presStyleIdx="2" presStyleCnt="5" custLinFactNeighborX="572">
        <dgm:presLayoutVars>
          <dgm:bulletEnabled val="1"/>
        </dgm:presLayoutVars>
      </dgm:prSet>
      <dgm:spPr/>
    </dgm:pt>
    <dgm:pt modelId="{9405375F-30CA-40DB-A97E-08E690AD3AE7}" type="pres">
      <dgm:prSet presAssocID="{E1021018-0A74-4B8C-A1E4-E8734F333D26}" presName="parSpace" presStyleCnt="0"/>
      <dgm:spPr/>
    </dgm:pt>
    <dgm:pt modelId="{10C9B00D-F7D7-4E2F-852F-D6CAB50251FF}" type="pres">
      <dgm:prSet presAssocID="{69AA1362-7459-4702-9197-244919DB8DCF}" presName="parTxOnly" presStyleLbl="node1" presStyleIdx="3" presStyleCnt="5">
        <dgm:presLayoutVars>
          <dgm:bulletEnabled val="1"/>
        </dgm:presLayoutVars>
      </dgm:prSet>
      <dgm:spPr/>
    </dgm:pt>
    <dgm:pt modelId="{F783331B-7839-4C22-9F5A-0D245579761C}" type="pres">
      <dgm:prSet presAssocID="{A234D44F-351C-4787-9835-7F3436766C70}" presName="parSpace" presStyleCnt="0"/>
      <dgm:spPr/>
    </dgm:pt>
    <dgm:pt modelId="{5C29F0E0-E8BC-4B2B-8A0B-53FFEDAD6001}" type="pres">
      <dgm:prSet presAssocID="{8A69079F-5DE4-4BFE-B814-5BDC0D7C7E52}" presName="parTxOnly" presStyleLbl="node1" presStyleIdx="4" presStyleCnt="5" custLinFactNeighborX="305" custLinFactNeighborY="-2000">
        <dgm:presLayoutVars>
          <dgm:bulletEnabled val="1"/>
        </dgm:presLayoutVars>
      </dgm:prSet>
      <dgm:spPr/>
    </dgm:pt>
  </dgm:ptLst>
  <dgm:cxnLst>
    <dgm:cxn modelId="{ABBD071D-996A-49D4-88B5-86D4B9679C2D}" type="presOf" srcId="{B626B70D-5BEE-4AED-AB09-36EF6F14BA55}" destId="{0D1A9330-CCA6-4468-89A8-FAFF7AE9E5FB}" srcOrd="0" destOrd="0" presId="urn:microsoft.com/office/officeart/2005/8/layout/hChevron3"/>
    <dgm:cxn modelId="{2FDE621E-FAAA-45D0-8948-6F48BC5FABA9}" srcId="{28ECFD06-76E9-48AB-8741-5ABFF5DF6039}" destId="{31DDB5CE-6454-4FD5-8B68-25B0DB05565C}" srcOrd="2" destOrd="0" parTransId="{FF38CB61-3F3A-4EAA-91F6-ECDB63EB594E}" sibTransId="{E1021018-0A74-4B8C-A1E4-E8734F333D26}"/>
    <dgm:cxn modelId="{1822A522-7612-4F84-8594-608465972E1D}" type="presOf" srcId="{69AA1362-7459-4702-9197-244919DB8DCF}" destId="{10C9B00D-F7D7-4E2F-852F-D6CAB50251FF}" srcOrd="0" destOrd="0" presId="urn:microsoft.com/office/officeart/2005/8/layout/hChevron3"/>
    <dgm:cxn modelId="{0D43FC2A-7776-4198-B729-0F384CBDC776}" type="presOf" srcId="{8A69079F-5DE4-4BFE-B814-5BDC0D7C7E52}" destId="{5C29F0E0-E8BC-4B2B-8A0B-53FFEDAD6001}" srcOrd="0" destOrd="0" presId="urn:microsoft.com/office/officeart/2005/8/layout/hChevron3"/>
    <dgm:cxn modelId="{BCE44241-7780-4798-B278-92D1B5BF1E1B}" type="presOf" srcId="{28ECFD06-76E9-48AB-8741-5ABFF5DF6039}" destId="{A64D6F52-63CE-4F66-AD55-22753D639A37}" srcOrd="0" destOrd="0" presId="urn:microsoft.com/office/officeart/2005/8/layout/hChevron3"/>
    <dgm:cxn modelId="{B498B671-F611-4F2C-B6B9-B25C24E07DFD}" srcId="{28ECFD06-76E9-48AB-8741-5ABFF5DF6039}" destId="{69AA1362-7459-4702-9197-244919DB8DCF}" srcOrd="3" destOrd="0" parTransId="{A06F624A-9138-4176-918A-3DDA7C9CBF8C}" sibTransId="{A234D44F-351C-4787-9835-7F3436766C70}"/>
    <dgm:cxn modelId="{1C665281-E4DC-49EF-80ED-63EDCBDE7B7E}" srcId="{28ECFD06-76E9-48AB-8741-5ABFF5DF6039}" destId="{B626B70D-5BEE-4AED-AB09-36EF6F14BA55}" srcOrd="1" destOrd="0" parTransId="{ADD3A671-26D5-4470-AFCB-6D3D0F4570D9}" sibTransId="{B54BE5EA-273C-421D-8286-29F9FC3ABE29}"/>
    <dgm:cxn modelId="{7483AA9D-8788-4807-9A2A-5E1AF02FF4A4}" srcId="{28ECFD06-76E9-48AB-8741-5ABFF5DF6039}" destId="{8A69079F-5DE4-4BFE-B814-5BDC0D7C7E52}" srcOrd="4" destOrd="0" parTransId="{B7F72371-8F32-4F9B-B2B6-4B29CEC5A17E}" sibTransId="{A913269B-E231-4973-82E6-A9DF4E9327B8}"/>
    <dgm:cxn modelId="{5BA900A4-B865-4956-94C7-615D9BA89BCE}" type="presOf" srcId="{31DDB5CE-6454-4FD5-8B68-25B0DB05565C}" destId="{2A6B92D6-3F92-4CD9-8EE6-244347B5F7A2}" srcOrd="0" destOrd="0" presId="urn:microsoft.com/office/officeart/2005/8/layout/hChevron3"/>
    <dgm:cxn modelId="{5CF02FB3-60D3-48AB-B264-C0FF463A286D}" srcId="{28ECFD06-76E9-48AB-8741-5ABFF5DF6039}" destId="{B87765DC-1546-49E5-91FC-96384FAB44C6}" srcOrd="0" destOrd="0" parTransId="{592AB83F-BEE7-4DDD-A92C-8EC4E0C0CC95}" sibTransId="{0003B5CD-02BE-48B1-8BB7-FB1E073EFD53}"/>
    <dgm:cxn modelId="{DB6A25D4-CFA5-41DC-841C-550A6C0CFBA7}" type="presOf" srcId="{B87765DC-1546-49E5-91FC-96384FAB44C6}" destId="{14AAD830-3CBA-4ED5-979F-352EC9C1AD59}" srcOrd="0" destOrd="0" presId="urn:microsoft.com/office/officeart/2005/8/layout/hChevron3"/>
    <dgm:cxn modelId="{4362BFE5-8C1A-41B5-AE41-186179ADCC86}" type="presParOf" srcId="{A64D6F52-63CE-4F66-AD55-22753D639A37}" destId="{14AAD830-3CBA-4ED5-979F-352EC9C1AD59}" srcOrd="0" destOrd="0" presId="urn:microsoft.com/office/officeart/2005/8/layout/hChevron3"/>
    <dgm:cxn modelId="{56273201-0291-42D4-B8C9-B69E71EC678A}" type="presParOf" srcId="{A64D6F52-63CE-4F66-AD55-22753D639A37}" destId="{41B6FDFB-9FF0-4BB4-8EED-0CFF9FBAAC95}" srcOrd="1" destOrd="0" presId="urn:microsoft.com/office/officeart/2005/8/layout/hChevron3"/>
    <dgm:cxn modelId="{F572259E-82C3-45BB-854F-1E27C5BC618C}" type="presParOf" srcId="{A64D6F52-63CE-4F66-AD55-22753D639A37}" destId="{0D1A9330-CCA6-4468-89A8-FAFF7AE9E5FB}" srcOrd="2" destOrd="0" presId="urn:microsoft.com/office/officeart/2005/8/layout/hChevron3"/>
    <dgm:cxn modelId="{AA7B5B29-1EE2-48DC-8E3E-604FCE433B7A}" type="presParOf" srcId="{A64D6F52-63CE-4F66-AD55-22753D639A37}" destId="{11F1F8B9-480F-4234-9BBB-09304F1A82D4}" srcOrd="3" destOrd="0" presId="urn:microsoft.com/office/officeart/2005/8/layout/hChevron3"/>
    <dgm:cxn modelId="{E04753A6-EF3E-4455-B743-0654DD0FD384}" type="presParOf" srcId="{A64D6F52-63CE-4F66-AD55-22753D639A37}" destId="{2A6B92D6-3F92-4CD9-8EE6-244347B5F7A2}" srcOrd="4" destOrd="0" presId="urn:microsoft.com/office/officeart/2005/8/layout/hChevron3"/>
    <dgm:cxn modelId="{98130378-CF1C-4FF1-8A8F-7945B9E30602}" type="presParOf" srcId="{A64D6F52-63CE-4F66-AD55-22753D639A37}" destId="{9405375F-30CA-40DB-A97E-08E690AD3AE7}" srcOrd="5" destOrd="0" presId="urn:microsoft.com/office/officeart/2005/8/layout/hChevron3"/>
    <dgm:cxn modelId="{99E0DEE1-CB42-47B3-9E50-336CB73892E4}" type="presParOf" srcId="{A64D6F52-63CE-4F66-AD55-22753D639A37}" destId="{10C9B00D-F7D7-4E2F-852F-D6CAB50251FF}" srcOrd="6" destOrd="0" presId="urn:microsoft.com/office/officeart/2005/8/layout/hChevron3"/>
    <dgm:cxn modelId="{19326D3F-1AB6-409E-A9DD-F87B20EF26D8}" type="presParOf" srcId="{A64D6F52-63CE-4F66-AD55-22753D639A37}" destId="{F783331B-7839-4C22-9F5A-0D245579761C}" srcOrd="7" destOrd="0" presId="urn:microsoft.com/office/officeart/2005/8/layout/hChevron3"/>
    <dgm:cxn modelId="{FBA22839-204D-4840-A48B-15BE1A16FAC7}" type="presParOf" srcId="{A64D6F52-63CE-4F66-AD55-22753D639A37}" destId="{5C29F0E0-E8BC-4B2B-8A0B-53FFEDAD6001}" srcOrd="8" destOrd="0" presId="urn:microsoft.com/office/officeart/2005/8/layout/hChevron3"/>
  </dgm:cxnLst>
  <dgm:bg>
    <a:noFill/>
  </dgm:bg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8ECFD06-76E9-48AB-8741-5ABFF5DF6039}" type="doc">
      <dgm:prSet loTypeId="urn:microsoft.com/office/officeart/2005/8/layout/hChevron3" loCatId="process" qsTypeId="urn:microsoft.com/office/officeart/2005/8/quickstyle/simple1" qsCatId="simple" csTypeId="urn:microsoft.com/office/officeart/2005/8/colors/accent0_2" csCatId="mainScheme" phldr="1"/>
      <dgm:spPr/>
    </dgm:pt>
    <dgm:pt modelId="{B87765DC-1546-49E5-91FC-96384FAB44C6}">
      <dgm:prSet phldrT="[Text]" custT="1"/>
      <dgm:spPr>
        <a:solidFill>
          <a:schemeClr val="bg1"/>
        </a:solidFill>
      </dgm:spPr>
      <dgm:t>
        <a:bodyPr/>
        <a:lstStyle/>
        <a:p>
          <a:r>
            <a:rPr lang="en-US" sz="1600" dirty="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rPr>
            <a:t>Executive Summary </a:t>
          </a:r>
        </a:p>
      </dgm:t>
    </dgm:pt>
    <dgm:pt modelId="{592AB83F-BEE7-4DDD-A92C-8EC4E0C0CC95}" type="parTrans" cxnId="{5CF02FB3-60D3-48AB-B264-C0FF463A286D}">
      <dgm:prSet/>
      <dgm:spPr/>
      <dgm:t>
        <a:bodyPr/>
        <a:lstStyle/>
        <a:p>
          <a:endParaRPr lang="en-US"/>
        </a:p>
      </dgm:t>
    </dgm:pt>
    <dgm:pt modelId="{0003B5CD-02BE-48B1-8BB7-FB1E073EFD53}" type="sibTrans" cxnId="{5CF02FB3-60D3-48AB-B264-C0FF463A286D}">
      <dgm:prSet/>
      <dgm:spPr/>
      <dgm:t>
        <a:bodyPr/>
        <a:lstStyle/>
        <a:p>
          <a:endParaRPr lang="en-US"/>
        </a:p>
      </dgm:t>
    </dgm:pt>
    <dgm:pt modelId="{B626B70D-5BEE-4AED-AB09-36EF6F14BA55}">
      <dgm:prSet phldrT="[Text]" custT="1"/>
      <dgm:spPr>
        <a:solidFill>
          <a:schemeClr val="tx1">
            <a:lumMod val="75000"/>
            <a:lumOff val="25000"/>
          </a:schemeClr>
        </a:solidFill>
      </dgm:spPr>
      <dgm:t>
        <a:bodyPr/>
        <a:lstStyle/>
        <a:p>
          <a:r>
            <a:rPr lang="en-US" sz="160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rPr>
            <a:t>Market Opportunity </a:t>
          </a:r>
        </a:p>
      </dgm:t>
    </dgm:pt>
    <dgm:pt modelId="{ADD3A671-26D5-4470-AFCB-6D3D0F4570D9}" type="parTrans" cxnId="{1C665281-E4DC-49EF-80ED-63EDCBDE7B7E}">
      <dgm:prSet/>
      <dgm:spPr/>
      <dgm:t>
        <a:bodyPr/>
        <a:lstStyle/>
        <a:p>
          <a:endParaRPr lang="en-US"/>
        </a:p>
      </dgm:t>
    </dgm:pt>
    <dgm:pt modelId="{B54BE5EA-273C-421D-8286-29F9FC3ABE29}" type="sibTrans" cxnId="{1C665281-E4DC-49EF-80ED-63EDCBDE7B7E}">
      <dgm:prSet/>
      <dgm:spPr/>
      <dgm:t>
        <a:bodyPr/>
        <a:lstStyle/>
        <a:p>
          <a:endParaRPr lang="en-US"/>
        </a:p>
      </dgm:t>
    </dgm:pt>
    <dgm:pt modelId="{31DDB5CE-6454-4FD5-8B68-25B0DB05565C}">
      <dgm:prSet phldrT="[Text]" custT="1"/>
      <dgm:spPr/>
      <dgm:t>
        <a:bodyPr/>
        <a:lstStyle/>
        <a:p>
          <a:r>
            <a:rPr lang="en-US" sz="1800" dirty="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rPr>
            <a:t>Product </a:t>
          </a:r>
        </a:p>
      </dgm:t>
    </dgm:pt>
    <dgm:pt modelId="{FF38CB61-3F3A-4EAA-91F6-ECDB63EB594E}" type="parTrans" cxnId="{2FDE621E-FAAA-45D0-8948-6F48BC5FABA9}">
      <dgm:prSet/>
      <dgm:spPr/>
      <dgm:t>
        <a:bodyPr/>
        <a:lstStyle/>
        <a:p>
          <a:endParaRPr lang="en-US"/>
        </a:p>
      </dgm:t>
    </dgm:pt>
    <dgm:pt modelId="{E1021018-0A74-4B8C-A1E4-E8734F333D26}" type="sibTrans" cxnId="{2FDE621E-FAAA-45D0-8948-6F48BC5FABA9}">
      <dgm:prSet/>
      <dgm:spPr/>
      <dgm:t>
        <a:bodyPr/>
        <a:lstStyle/>
        <a:p>
          <a:endParaRPr lang="en-US"/>
        </a:p>
      </dgm:t>
    </dgm:pt>
    <dgm:pt modelId="{69AA1362-7459-4702-9197-244919DB8DCF}">
      <dgm:prSet custT="1"/>
      <dgm:spPr/>
      <dgm:t>
        <a:bodyPr/>
        <a:lstStyle/>
        <a:p>
          <a:r>
            <a:rPr lang="en-US" sz="2000" dirty="0">
              <a:solidFill>
                <a:schemeClr val="tx1"/>
              </a:solidFill>
            </a:rPr>
            <a:t>Demo</a:t>
          </a:r>
          <a:r>
            <a:rPr lang="en-US" sz="2000" dirty="0"/>
            <a:t>  </a:t>
          </a:r>
        </a:p>
      </dgm:t>
    </dgm:pt>
    <dgm:pt modelId="{A06F624A-9138-4176-918A-3DDA7C9CBF8C}" type="parTrans" cxnId="{B498B671-F611-4F2C-B6B9-B25C24E07DFD}">
      <dgm:prSet/>
      <dgm:spPr/>
      <dgm:t>
        <a:bodyPr/>
        <a:lstStyle/>
        <a:p>
          <a:endParaRPr lang="en-US"/>
        </a:p>
      </dgm:t>
    </dgm:pt>
    <dgm:pt modelId="{A234D44F-351C-4787-9835-7F3436766C70}" type="sibTrans" cxnId="{B498B671-F611-4F2C-B6B9-B25C24E07DFD}">
      <dgm:prSet/>
      <dgm:spPr/>
      <dgm:t>
        <a:bodyPr/>
        <a:lstStyle/>
        <a:p>
          <a:endParaRPr lang="en-US"/>
        </a:p>
      </dgm:t>
    </dgm:pt>
    <dgm:pt modelId="{8A69079F-5DE4-4BFE-B814-5BDC0D7C7E52}">
      <dgm:prSet custT="1"/>
      <dgm:spPr/>
      <dgm:t>
        <a:bodyPr/>
        <a:lstStyle/>
        <a:p>
          <a:r>
            <a:rPr lang="en-US" sz="1600" dirty="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rPr>
            <a:t>Conclusion</a:t>
          </a:r>
        </a:p>
      </dgm:t>
    </dgm:pt>
    <dgm:pt modelId="{B7F72371-8F32-4F9B-B2B6-4B29CEC5A17E}" type="parTrans" cxnId="{7483AA9D-8788-4807-9A2A-5E1AF02FF4A4}">
      <dgm:prSet/>
      <dgm:spPr/>
      <dgm:t>
        <a:bodyPr/>
        <a:lstStyle/>
        <a:p>
          <a:endParaRPr lang="en-US"/>
        </a:p>
      </dgm:t>
    </dgm:pt>
    <dgm:pt modelId="{A913269B-E231-4973-82E6-A9DF4E9327B8}" type="sibTrans" cxnId="{7483AA9D-8788-4807-9A2A-5E1AF02FF4A4}">
      <dgm:prSet/>
      <dgm:spPr/>
      <dgm:t>
        <a:bodyPr/>
        <a:lstStyle/>
        <a:p>
          <a:endParaRPr lang="en-US"/>
        </a:p>
      </dgm:t>
    </dgm:pt>
    <dgm:pt modelId="{A64D6F52-63CE-4F66-AD55-22753D639A37}" type="pres">
      <dgm:prSet presAssocID="{28ECFD06-76E9-48AB-8741-5ABFF5DF6039}" presName="Name0" presStyleCnt="0">
        <dgm:presLayoutVars>
          <dgm:dir/>
          <dgm:resizeHandles val="exact"/>
        </dgm:presLayoutVars>
      </dgm:prSet>
      <dgm:spPr/>
    </dgm:pt>
    <dgm:pt modelId="{14AAD830-3CBA-4ED5-979F-352EC9C1AD59}" type="pres">
      <dgm:prSet presAssocID="{B87765DC-1546-49E5-91FC-96384FAB44C6}" presName="parTxOnly" presStyleLbl="node1" presStyleIdx="0" presStyleCnt="5" custScaleX="112873" custLinFactNeighborX="-2673" custLinFactNeighborY="-5357">
        <dgm:presLayoutVars>
          <dgm:bulletEnabled val="1"/>
        </dgm:presLayoutVars>
      </dgm:prSet>
      <dgm:spPr/>
    </dgm:pt>
    <dgm:pt modelId="{41B6FDFB-9FF0-4BB4-8EED-0CFF9FBAAC95}" type="pres">
      <dgm:prSet presAssocID="{0003B5CD-02BE-48B1-8BB7-FB1E073EFD53}" presName="parSpace" presStyleCnt="0"/>
      <dgm:spPr/>
    </dgm:pt>
    <dgm:pt modelId="{0D1A9330-CCA6-4468-89A8-FAFF7AE9E5FB}" type="pres">
      <dgm:prSet presAssocID="{B626B70D-5BEE-4AED-AB09-36EF6F14BA55}" presName="parTxOnly" presStyleLbl="node1" presStyleIdx="1" presStyleCnt="5" custLinFactNeighborX="2684" custLinFactNeighborY="46172">
        <dgm:presLayoutVars>
          <dgm:bulletEnabled val="1"/>
        </dgm:presLayoutVars>
      </dgm:prSet>
      <dgm:spPr/>
    </dgm:pt>
    <dgm:pt modelId="{11F1F8B9-480F-4234-9BBB-09304F1A82D4}" type="pres">
      <dgm:prSet presAssocID="{B54BE5EA-273C-421D-8286-29F9FC3ABE29}" presName="parSpace" presStyleCnt="0"/>
      <dgm:spPr/>
    </dgm:pt>
    <dgm:pt modelId="{2A6B92D6-3F92-4CD9-8EE6-244347B5F7A2}" type="pres">
      <dgm:prSet presAssocID="{31DDB5CE-6454-4FD5-8B68-25B0DB05565C}" presName="parTxOnly" presStyleLbl="node1" presStyleIdx="2" presStyleCnt="5" custLinFactNeighborX="572">
        <dgm:presLayoutVars>
          <dgm:bulletEnabled val="1"/>
        </dgm:presLayoutVars>
      </dgm:prSet>
      <dgm:spPr/>
    </dgm:pt>
    <dgm:pt modelId="{9405375F-30CA-40DB-A97E-08E690AD3AE7}" type="pres">
      <dgm:prSet presAssocID="{E1021018-0A74-4B8C-A1E4-E8734F333D26}" presName="parSpace" presStyleCnt="0"/>
      <dgm:spPr/>
    </dgm:pt>
    <dgm:pt modelId="{10C9B00D-F7D7-4E2F-852F-D6CAB50251FF}" type="pres">
      <dgm:prSet presAssocID="{69AA1362-7459-4702-9197-244919DB8DCF}" presName="parTxOnly" presStyleLbl="node1" presStyleIdx="3" presStyleCnt="5">
        <dgm:presLayoutVars>
          <dgm:bulletEnabled val="1"/>
        </dgm:presLayoutVars>
      </dgm:prSet>
      <dgm:spPr/>
    </dgm:pt>
    <dgm:pt modelId="{F783331B-7839-4C22-9F5A-0D245579761C}" type="pres">
      <dgm:prSet presAssocID="{A234D44F-351C-4787-9835-7F3436766C70}" presName="parSpace" presStyleCnt="0"/>
      <dgm:spPr/>
    </dgm:pt>
    <dgm:pt modelId="{5C29F0E0-E8BC-4B2B-8A0B-53FFEDAD6001}" type="pres">
      <dgm:prSet presAssocID="{8A69079F-5DE4-4BFE-B814-5BDC0D7C7E52}" presName="parTxOnly" presStyleLbl="node1" presStyleIdx="4" presStyleCnt="5" custLinFactNeighborX="305" custLinFactNeighborY="-2000">
        <dgm:presLayoutVars>
          <dgm:bulletEnabled val="1"/>
        </dgm:presLayoutVars>
      </dgm:prSet>
      <dgm:spPr/>
    </dgm:pt>
  </dgm:ptLst>
  <dgm:cxnLst>
    <dgm:cxn modelId="{ABBD071D-996A-49D4-88B5-86D4B9679C2D}" type="presOf" srcId="{B626B70D-5BEE-4AED-AB09-36EF6F14BA55}" destId="{0D1A9330-CCA6-4468-89A8-FAFF7AE9E5FB}" srcOrd="0" destOrd="0" presId="urn:microsoft.com/office/officeart/2005/8/layout/hChevron3"/>
    <dgm:cxn modelId="{2FDE621E-FAAA-45D0-8948-6F48BC5FABA9}" srcId="{28ECFD06-76E9-48AB-8741-5ABFF5DF6039}" destId="{31DDB5CE-6454-4FD5-8B68-25B0DB05565C}" srcOrd="2" destOrd="0" parTransId="{FF38CB61-3F3A-4EAA-91F6-ECDB63EB594E}" sibTransId="{E1021018-0A74-4B8C-A1E4-E8734F333D26}"/>
    <dgm:cxn modelId="{1822A522-7612-4F84-8594-608465972E1D}" type="presOf" srcId="{69AA1362-7459-4702-9197-244919DB8DCF}" destId="{10C9B00D-F7D7-4E2F-852F-D6CAB50251FF}" srcOrd="0" destOrd="0" presId="urn:microsoft.com/office/officeart/2005/8/layout/hChevron3"/>
    <dgm:cxn modelId="{0D43FC2A-7776-4198-B729-0F384CBDC776}" type="presOf" srcId="{8A69079F-5DE4-4BFE-B814-5BDC0D7C7E52}" destId="{5C29F0E0-E8BC-4B2B-8A0B-53FFEDAD6001}" srcOrd="0" destOrd="0" presId="urn:microsoft.com/office/officeart/2005/8/layout/hChevron3"/>
    <dgm:cxn modelId="{BCE44241-7780-4798-B278-92D1B5BF1E1B}" type="presOf" srcId="{28ECFD06-76E9-48AB-8741-5ABFF5DF6039}" destId="{A64D6F52-63CE-4F66-AD55-22753D639A37}" srcOrd="0" destOrd="0" presId="urn:microsoft.com/office/officeart/2005/8/layout/hChevron3"/>
    <dgm:cxn modelId="{B498B671-F611-4F2C-B6B9-B25C24E07DFD}" srcId="{28ECFD06-76E9-48AB-8741-5ABFF5DF6039}" destId="{69AA1362-7459-4702-9197-244919DB8DCF}" srcOrd="3" destOrd="0" parTransId="{A06F624A-9138-4176-918A-3DDA7C9CBF8C}" sibTransId="{A234D44F-351C-4787-9835-7F3436766C70}"/>
    <dgm:cxn modelId="{1C665281-E4DC-49EF-80ED-63EDCBDE7B7E}" srcId="{28ECFD06-76E9-48AB-8741-5ABFF5DF6039}" destId="{B626B70D-5BEE-4AED-AB09-36EF6F14BA55}" srcOrd="1" destOrd="0" parTransId="{ADD3A671-26D5-4470-AFCB-6D3D0F4570D9}" sibTransId="{B54BE5EA-273C-421D-8286-29F9FC3ABE29}"/>
    <dgm:cxn modelId="{7483AA9D-8788-4807-9A2A-5E1AF02FF4A4}" srcId="{28ECFD06-76E9-48AB-8741-5ABFF5DF6039}" destId="{8A69079F-5DE4-4BFE-B814-5BDC0D7C7E52}" srcOrd="4" destOrd="0" parTransId="{B7F72371-8F32-4F9B-B2B6-4B29CEC5A17E}" sibTransId="{A913269B-E231-4973-82E6-A9DF4E9327B8}"/>
    <dgm:cxn modelId="{5BA900A4-B865-4956-94C7-615D9BA89BCE}" type="presOf" srcId="{31DDB5CE-6454-4FD5-8B68-25B0DB05565C}" destId="{2A6B92D6-3F92-4CD9-8EE6-244347B5F7A2}" srcOrd="0" destOrd="0" presId="urn:microsoft.com/office/officeart/2005/8/layout/hChevron3"/>
    <dgm:cxn modelId="{5CF02FB3-60D3-48AB-B264-C0FF463A286D}" srcId="{28ECFD06-76E9-48AB-8741-5ABFF5DF6039}" destId="{B87765DC-1546-49E5-91FC-96384FAB44C6}" srcOrd="0" destOrd="0" parTransId="{592AB83F-BEE7-4DDD-A92C-8EC4E0C0CC95}" sibTransId="{0003B5CD-02BE-48B1-8BB7-FB1E073EFD53}"/>
    <dgm:cxn modelId="{DB6A25D4-CFA5-41DC-841C-550A6C0CFBA7}" type="presOf" srcId="{B87765DC-1546-49E5-91FC-96384FAB44C6}" destId="{14AAD830-3CBA-4ED5-979F-352EC9C1AD59}" srcOrd="0" destOrd="0" presId="urn:microsoft.com/office/officeart/2005/8/layout/hChevron3"/>
    <dgm:cxn modelId="{4362BFE5-8C1A-41B5-AE41-186179ADCC86}" type="presParOf" srcId="{A64D6F52-63CE-4F66-AD55-22753D639A37}" destId="{14AAD830-3CBA-4ED5-979F-352EC9C1AD59}" srcOrd="0" destOrd="0" presId="urn:microsoft.com/office/officeart/2005/8/layout/hChevron3"/>
    <dgm:cxn modelId="{56273201-0291-42D4-B8C9-B69E71EC678A}" type="presParOf" srcId="{A64D6F52-63CE-4F66-AD55-22753D639A37}" destId="{41B6FDFB-9FF0-4BB4-8EED-0CFF9FBAAC95}" srcOrd="1" destOrd="0" presId="urn:microsoft.com/office/officeart/2005/8/layout/hChevron3"/>
    <dgm:cxn modelId="{F572259E-82C3-45BB-854F-1E27C5BC618C}" type="presParOf" srcId="{A64D6F52-63CE-4F66-AD55-22753D639A37}" destId="{0D1A9330-CCA6-4468-89A8-FAFF7AE9E5FB}" srcOrd="2" destOrd="0" presId="urn:microsoft.com/office/officeart/2005/8/layout/hChevron3"/>
    <dgm:cxn modelId="{AA7B5B29-1EE2-48DC-8E3E-604FCE433B7A}" type="presParOf" srcId="{A64D6F52-63CE-4F66-AD55-22753D639A37}" destId="{11F1F8B9-480F-4234-9BBB-09304F1A82D4}" srcOrd="3" destOrd="0" presId="urn:microsoft.com/office/officeart/2005/8/layout/hChevron3"/>
    <dgm:cxn modelId="{E04753A6-EF3E-4455-B743-0654DD0FD384}" type="presParOf" srcId="{A64D6F52-63CE-4F66-AD55-22753D639A37}" destId="{2A6B92D6-3F92-4CD9-8EE6-244347B5F7A2}" srcOrd="4" destOrd="0" presId="urn:microsoft.com/office/officeart/2005/8/layout/hChevron3"/>
    <dgm:cxn modelId="{98130378-CF1C-4FF1-8A8F-7945B9E30602}" type="presParOf" srcId="{A64D6F52-63CE-4F66-AD55-22753D639A37}" destId="{9405375F-30CA-40DB-A97E-08E690AD3AE7}" srcOrd="5" destOrd="0" presId="urn:microsoft.com/office/officeart/2005/8/layout/hChevron3"/>
    <dgm:cxn modelId="{99E0DEE1-CB42-47B3-9E50-336CB73892E4}" type="presParOf" srcId="{A64D6F52-63CE-4F66-AD55-22753D639A37}" destId="{10C9B00D-F7D7-4E2F-852F-D6CAB50251FF}" srcOrd="6" destOrd="0" presId="urn:microsoft.com/office/officeart/2005/8/layout/hChevron3"/>
    <dgm:cxn modelId="{19326D3F-1AB6-409E-A9DD-F87B20EF26D8}" type="presParOf" srcId="{A64D6F52-63CE-4F66-AD55-22753D639A37}" destId="{F783331B-7839-4C22-9F5A-0D245579761C}" srcOrd="7" destOrd="0" presId="urn:microsoft.com/office/officeart/2005/8/layout/hChevron3"/>
    <dgm:cxn modelId="{FBA22839-204D-4840-A48B-15BE1A16FAC7}" type="presParOf" srcId="{A64D6F52-63CE-4F66-AD55-22753D639A37}" destId="{5C29F0E0-E8BC-4B2B-8A0B-53FFEDAD6001}" srcOrd="8" destOrd="0" presId="urn:microsoft.com/office/officeart/2005/8/layout/hChevron3"/>
  </dgm:cxnLst>
  <dgm:bg>
    <a:noFill/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8ECFD06-76E9-48AB-8741-5ABFF5DF6039}" type="doc">
      <dgm:prSet loTypeId="urn:microsoft.com/office/officeart/2005/8/layout/hChevron3" loCatId="process" qsTypeId="urn:microsoft.com/office/officeart/2005/8/quickstyle/simple1" qsCatId="simple" csTypeId="urn:microsoft.com/office/officeart/2005/8/colors/accent0_2" csCatId="mainScheme" phldr="1"/>
      <dgm:spPr/>
    </dgm:pt>
    <dgm:pt modelId="{B626B70D-5BEE-4AED-AB09-36EF6F14BA55}">
      <dgm:prSet phldrT="[Text]" custT="1"/>
      <dgm:spPr>
        <a:solidFill>
          <a:schemeClr val="tx1">
            <a:lumMod val="75000"/>
            <a:lumOff val="25000"/>
          </a:schemeClr>
        </a:solidFill>
      </dgm:spPr>
      <dgm:t>
        <a:bodyPr/>
        <a:lstStyle/>
        <a:p>
          <a:r>
            <a:rPr lang="en-US" sz="160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rPr>
            <a:t>Market Opportunity </a:t>
          </a:r>
        </a:p>
      </dgm:t>
    </dgm:pt>
    <dgm:pt modelId="{ADD3A671-26D5-4470-AFCB-6D3D0F4570D9}" type="parTrans" cxnId="{1C665281-E4DC-49EF-80ED-63EDCBDE7B7E}">
      <dgm:prSet/>
      <dgm:spPr/>
      <dgm:t>
        <a:bodyPr/>
        <a:lstStyle/>
        <a:p>
          <a:endParaRPr lang="en-US"/>
        </a:p>
      </dgm:t>
    </dgm:pt>
    <dgm:pt modelId="{B54BE5EA-273C-421D-8286-29F9FC3ABE29}" type="sibTrans" cxnId="{1C665281-E4DC-49EF-80ED-63EDCBDE7B7E}">
      <dgm:prSet/>
      <dgm:spPr/>
      <dgm:t>
        <a:bodyPr/>
        <a:lstStyle/>
        <a:p>
          <a:endParaRPr lang="en-US"/>
        </a:p>
      </dgm:t>
    </dgm:pt>
    <dgm:pt modelId="{31DDB5CE-6454-4FD5-8B68-25B0DB05565C}">
      <dgm:prSet phldrT="[Text]" custT="1"/>
      <dgm:spPr/>
      <dgm:t>
        <a:bodyPr/>
        <a:lstStyle/>
        <a:p>
          <a:r>
            <a:rPr lang="en-US" sz="1800" dirty="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rPr>
            <a:t>Product </a:t>
          </a:r>
        </a:p>
      </dgm:t>
    </dgm:pt>
    <dgm:pt modelId="{FF38CB61-3F3A-4EAA-91F6-ECDB63EB594E}" type="parTrans" cxnId="{2FDE621E-FAAA-45D0-8948-6F48BC5FABA9}">
      <dgm:prSet/>
      <dgm:spPr/>
      <dgm:t>
        <a:bodyPr/>
        <a:lstStyle/>
        <a:p>
          <a:endParaRPr lang="en-US"/>
        </a:p>
      </dgm:t>
    </dgm:pt>
    <dgm:pt modelId="{E1021018-0A74-4B8C-A1E4-E8734F333D26}" type="sibTrans" cxnId="{2FDE621E-FAAA-45D0-8948-6F48BC5FABA9}">
      <dgm:prSet/>
      <dgm:spPr/>
      <dgm:t>
        <a:bodyPr/>
        <a:lstStyle/>
        <a:p>
          <a:endParaRPr lang="en-US"/>
        </a:p>
      </dgm:t>
    </dgm:pt>
    <dgm:pt modelId="{69AA1362-7459-4702-9197-244919DB8DCF}">
      <dgm:prSet custT="1"/>
      <dgm:spPr/>
      <dgm:t>
        <a:bodyPr/>
        <a:lstStyle/>
        <a:p>
          <a:r>
            <a:rPr lang="en-US" sz="2000" dirty="0">
              <a:solidFill>
                <a:schemeClr val="tx1"/>
              </a:solidFill>
            </a:rPr>
            <a:t>Demo</a:t>
          </a:r>
        </a:p>
      </dgm:t>
    </dgm:pt>
    <dgm:pt modelId="{A06F624A-9138-4176-918A-3DDA7C9CBF8C}" type="parTrans" cxnId="{B498B671-F611-4F2C-B6B9-B25C24E07DFD}">
      <dgm:prSet/>
      <dgm:spPr/>
      <dgm:t>
        <a:bodyPr/>
        <a:lstStyle/>
        <a:p>
          <a:endParaRPr lang="en-US"/>
        </a:p>
      </dgm:t>
    </dgm:pt>
    <dgm:pt modelId="{A234D44F-351C-4787-9835-7F3436766C70}" type="sibTrans" cxnId="{B498B671-F611-4F2C-B6B9-B25C24E07DFD}">
      <dgm:prSet/>
      <dgm:spPr/>
      <dgm:t>
        <a:bodyPr/>
        <a:lstStyle/>
        <a:p>
          <a:endParaRPr lang="en-US"/>
        </a:p>
      </dgm:t>
    </dgm:pt>
    <dgm:pt modelId="{8A69079F-5DE4-4BFE-B814-5BDC0D7C7E52}">
      <dgm:prSet custT="1"/>
      <dgm:spPr/>
      <dgm:t>
        <a:bodyPr/>
        <a:lstStyle/>
        <a:p>
          <a:r>
            <a:rPr lang="en-US" sz="1600" dirty="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rPr>
            <a:t>Conclusion</a:t>
          </a:r>
        </a:p>
      </dgm:t>
    </dgm:pt>
    <dgm:pt modelId="{B7F72371-8F32-4F9B-B2B6-4B29CEC5A17E}" type="parTrans" cxnId="{7483AA9D-8788-4807-9A2A-5E1AF02FF4A4}">
      <dgm:prSet/>
      <dgm:spPr/>
      <dgm:t>
        <a:bodyPr/>
        <a:lstStyle/>
        <a:p>
          <a:endParaRPr lang="en-US"/>
        </a:p>
      </dgm:t>
    </dgm:pt>
    <dgm:pt modelId="{A913269B-E231-4973-82E6-A9DF4E9327B8}" type="sibTrans" cxnId="{7483AA9D-8788-4807-9A2A-5E1AF02FF4A4}">
      <dgm:prSet/>
      <dgm:spPr/>
      <dgm:t>
        <a:bodyPr/>
        <a:lstStyle/>
        <a:p>
          <a:endParaRPr lang="en-US"/>
        </a:p>
      </dgm:t>
    </dgm:pt>
    <dgm:pt modelId="{B87765DC-1546-49E5-91FC-96384FAB44C6}">
      <dgm:prSet phldrT="[Text]" custT="1"/>
      <dgm:spPr>
        <a:solidFill>
          <a:schemeClr val="bg1"/>
        </a:solidFill>
      </dgm:spPr>
      <dgm:t>
        <a:bodyPr/>
        <a:lstStyle/>
        <a:p>
          <a:r>
            <a:rPr lang="en-US" sz="1600" dirty="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rPr>
            <a:t>Executive Summary </a:t>
          </a:r>
        </a:p>
      </dgm:t>
    </dgm:pt>
    <dgm:pt modelId="{0003B5CD-02BE-48B1-8BB7-FB1E073EFD53}" type="sibTrans" cxnId="{5CF02FB3-60D3-48AB-B264-C0FF463A286D}">
      <dgm:prSet/>
      <dgm:spPr/>
      <dgm:t>
        <a:bodyPr/>
        <a:lstStyle/>
        <a:p>
          <a:endParaRPr lang="en-US"/>
        </a:p>
      </dgm:t>
    </dgm:pt>
    <dgm:pt modelId="{592AB83F-BEE7-4DDD-A92C-8EC4E0C0CC95}" type="parTrans" cxnId="{5CF02FB3-60D3-48AB-B264-C0FF463A286D}">
      <dgm:prSet/>
      <dgm:spPr/>
      <dgm:t>
        <a:bodyPr/>
        <a:lstStyle/>
        <a:p>
          <a:endParaRPr lang="en-US"/>
        </a:p>
      </dgm:t>
    </dgm:pt>
    <dgm:pt modelId="{A64D6F52-63CE-4F66-AD55-22753D639A37}" type="pres">
      <dgm:prSet presAssocID="{28ECFD06-76E9-48AB-8741-5ABFF5DF6039}" presName="Name0" presStyleCnt="0">
        <dgm:presLayoutVars>
          <dgm:dir/>
          <dgm:resizeHandles val="exact"/>
        </dgm:presLayoutVars>
      </dgm:prSet>
      <dgm:spPr/>
    </dgm:pt>
    <dgm:pt modelId="{14AAD830-3CBA-4ED5-979F-352EC9C1AD59}" type="pres">
      <dgm:prSet presAssocID="{B87765DC-1546-49E5-91FC-96384FAB44C6}" presName="parTxOnly" presStyleLbl="node1" presStyleIdx="0" presStyleCnt="5" custScaleX="112873" custLinFactNeighborX="-2673" custLinFactNeighborY="-5357">
        <dgm:presLayoutVars>
          <dgm:bulletEnabled val="1"/>
        </dgm:presLayoutVars>
      </dgm:prSet>
      <dgm:spPr/>
    </dgm:pt>
    <dgm:pt modelId="{41B6FDFB-9FF0-4BB4-8EED-0CFF9FBAAC95}" type="pres">
      <dgm:prSet presAssocID="{0003B5CD-02BE-48B1-8BB7-FB1E073EFD53}" presName="parSpace" presStyleCnt="0"/>
      <dgm:spPr/>
    </dgm:pt>
    <dgm:pt modelId="{0D1A9330-CCA6-4468-89A8-FAFF7AE9E5FB}" type="pres">
      <dgm:prSet presAssocID="{B626B70D-5BEE-4AED-AB09-36EF6F14BA55}" presName="parTxOnly" presStyleLbl="node1" presStyleIdx="1" presStyleCnt="5" custLinFactNeighborX="2684" custLinFactNeighborY="46172">
        <dgm:presLayoutVars>
          <dgm:bulletEnabled val="1"/>
        </dgm:presLayoutVars>
      </dgm:prSet>
      <dgm:spPr/>
    </dgm:pt>
    <dgm:pt modelId="{11F1F8B9-480F-4234-9BBB-09304F1A82D4}" type="pres">
      <dgm:prSet presAssocID="{B54BE5EA-273C-421D-8286-29F9FC3ABE29}" presName="parSpace" presStyleCnt="0"/>
      <dgm:spPr/>
    </dgm:pt>
    <dgm:pt modelId="{2A6B92D6-3F92-4CD9-8EE6-244347B5F7A2}" type="pres">
      <dgm:prSet presAssocID="{31DDB5CE-6454-4FD5-8B68-25B0DB05565C}" presName="parTxOnly" presStyleLbl="node1" presStyleIdx="2" presStyleCnt="5" custLinFactNeighborX="572">
        <dgm:presLayoutVars>
          <dgm:bulletEnabled val="1"/>
        </dgm:presLayoutVars>
      </dgm:prSet>
      <dgm:spPr/>
    </dgm:pt>
    <dgm:pt modelId="{9405375F-30CA-40DB-A97E-08E690AD3AE7}" type="pres">
      <dgm:prSet presAssocID="{E1021018-0A74-4B8C-A1E4-E8734F333D26}" presName="parSpace" presStyleCnt="0"/>
      <dgm:spPr/>
    </dgm:pt>
    <dgm:pt modelId="{10C9B00D-F7D7-4E2F-852F-D6CAB50251FF}" type="pres">
      <dgm:prSet presAssocID="{69AA1362-7459-4702-9197-244919DB8DCF}" presName="parTxOnly" presStyleLbl="node1" presStyleIdx="3" presStyleCnt="5">
        <dgm:presLayoutVars>
          <dgm:bulletEnabled val="1"/>
        </dgm:presLayoutVars>
      </dgm:prSet>
      <dgm:spPr/>
    </dgm:pt>
    <dgm:pt modelId="{F783331B-7839-4C22-9F5A-0D245579761C}" type="pres">
      <dgm:prSet presAssocID="{A234D44F-351C-4787-9835-7F3436766C70}" presName="parSpace" presStyleCnt="0"/>
      <dgm:spPr/>
    </dgm:pt>
    <dgm:pt modelId="{5C29F0E0-E8BC-4B2B-8A0B-53FFEDAD6001}" type="pres">
      <dgm:prSet presAssocID="{8A69079F-5DE4-4BFE-B814-5BDC0D7C7E52}" presName="parTxOnly" presStyleLbl="node1" presStyleIdx="4" presStyleCnt="5" custLinFactNeighborX="305" custLinFactNeighborY="-2000">
        <dgm:presLayoutVars>
          <dgm:bulletEnabled val="1"/>
        </dgm:presLayoutVars>
      </dgm:prSet>
      <dgm:spPr/>
    </dgm:pt>
  </dgm:ptLst>
  <dgm:cxnLst>
    <dgm:cxn modelId="{ABBD071D-996A-49D4-88B5-86D4B9679C2D}" type="presOf" srcId="{B626B70D-5BEE-4AED-AB09-36EF6F14BA55}" destId="{0D1A9330-CCA6-4468-89A8-FAFF7AE9E5FB}" srcOrd="0" destOrd="0" presId="urn:microsoft.com/office/officeart/2005/8/layout/hChevron3"/>
    <dgm:cxn modelId="{2FDE621E-FAAA-45D0-8948-6F48BC5FABA9}" srcId="{28ECFD06-76E9-48AB-8741-5ABFF5DF6039}" destId="{31DDB5CE-6454-4FD5-8B68-25B0DB05565C}" srcOrd="2" destOrd="0" parTransId="{FF38CB61-3F3A-4EAA-91F6-ECDB63EB594E}" sibTransId="{E1021018-0A74-4B8C-A1E4-E8734F333D26}"/>
    <dgm:cxn modelId="{1822A522-7612-4F84-8594-608465972E1D}" type="presOf" srcId="{69AA1362-7459-4702-9197-244919DB8DCF}" destId="{10C9B00D-F7D7-4E2F-852F-D6CAB50251FF}" srcOrd="0" destOrd="0" presId="urn:microsoft.com/office/officeart/2005/8/layout/hChevron3"/>
    <dgm:cxn modelId="{0D43FC2A-7776-4198-B729-0F384CBDC776}" type="presOf" srcId="{8A69079F-5DE4-4BFE-B814-5BDC0D7C7E52}" destId="{5C29F0E0-E8BC-4B2B-8A0B-53FFEDAD6001}" srcOrd="0" destOrd="0" presId="urn:microsoft.com/office/officeart/2005/8/layout/hChevron3"/>
    <dgm:cxn modelId="{BCE44241-7780-4798-B278-92D1B5BF1E1B}" type="presOf" srcId="{28ECFD06-76E9-48AB-8741-5ABFF5DF6039}" destId="{A64D6F52-63CE-4F66-AD55-22753D639A37}" srcOrd="0" destOrd="0" presId="urn:microsoft.com/office/officeart/2005/8/layout/hChevron3"/>
    <dgm:cxn modelId="{B498B671-F611-4F2C-B6B9-B25C24E07DFD}" srcId="{28ECFD06-76E9-48AB-8741-5ABFF5DF6039}" destId="{69AA1362-7459-4702-9197-244919DB8DCF}" srcOrd="3" destOrd="0" parTransId="{A06F624A-9138-4176-918A-3DDA7C9CBF8C}" sibTransId="{A234D44F-351C-4787-9835-7F3436766C70}"/>
    <dgm:cxn modelId="{1C665281-E4DC-49EF-80ED-63EDCBDE7B7E}" srcId="{28ECFD06-76E9-48AB-8741-5ABFF5DF6039}" destId="{B626B70D-5BEE-4AED-AB09-36EF6F14BA55}" srcOrd="1" destOrd="0" parTransId="{ADD3A671-26D5-4470-AFCB-6D3D0F4570D9}" sibTransId="{B54BE5EA-273C-421D-8286-29F9FC3ABE29}"/>
    <dgm:cxn modelId="{7483AA9D-8788-4807-9A2A-5E1AF02FF4A4}" srcId="{28ECFD06-76E9-48AB-8741-5ABFF5DF6039}" destId="{8A69079F-5DE4-4BFE-B814-5BDC0D7C7E52}" srcOrd="4" destOrd="0" parTransId="{B7F72371-8F32-4F9B-B2B6-4B29CEC5A17E}" sibTransId="{A913269B-E231-4973-82E6-A9DF4E9327B8}"/>
    <dgm:cxn modelId="{5BA900A4-B865-4956-94C7-615D9BA89BCE}" type="presOf" srcId="{31DDB5CE-6454-4FD5-8B68-25B0DB05565C}" destId="{2A6B92D6-3F92-4CD9-8EE6-244347B5F7A2}" srcOrd="0" destOrd="0" presId="urn:microsoft.com/office/officeart/2005/8/layout/hChevron3"/>
    <dgm:cxn modelId="{5CF02FB3-60D3-48AB-B264-C0FF463A286D}" srcId="{28ECFD06-76E9-48AB-8741-5ABFF5DF6039}" destId="{B87765DC-1546-49E5-91FC-96384FAB44C6}" srcOrd="0" destOrd="0" parTransId="{592AB83F-BEE7-4DDD-A92C-8EC4E0C0CC95}" sibTransId="{0003B5CD-02BE-48B1-8BB7-FB1E073EFD53}"/>
    <dgm:cxn modelId="{DB6A25D4-CFA5-41DC-841C-550A6C0CFBA7}" type="presOf" srcId="{B87765DC-1546-49E5-91FC-96384FAB44C6}" destId="{14AAD830-3CBA-4ED5-979F-352EC9C1AD59}" srcOrd="0" destOrd="0" presId="urn:microsoft.com/office/officeart/2005/8/layout/hChevron3"/>
    <dgm:cxn modelId="{4362BFE5-8C1A-41B5-AE41-186179ADCC86}" type="presParOf" srcId="{A64D6F52-63CE-4F66-AD55-22753D639A37}" destId="{14AAD830-3CBA-4ED5-979F-352EC9C1AD59}" srcOrd="0" destOrd="0" presId="urn:microsoft.com/office/officeart/2005/8/layout/hChevron3"/>
    <dgm:cxn modelId="{56273201-0291-42D4-B8C9-B69E71EC678A}" type="presParOf" srcId="{A64D6F52-63CE-4F66-AD55-22753D639A37}" destId="{41B6FDFB-9FF0-4BB4-8EED-0CFF9FBAAC95}" srcOrd="1" destOrd="0" presId="urn:microsoft.com/office/officeart/2005/8/layout/hChevron3"/>
    <dgm:cxn modelId="{F572259E-82C3-45BB-854F-1E27C5BC618C}" type="presParOf" srcId="{A64D6F52-63CE-4F66-AD55-22753D639A37}" destId="{0D1A9330-CCA6-4468-89A8-FAFF7AE9E5FB}" srcOrd="2" destOrd="0" presId="urn:microsoft.com/office/officeart/2005/8/layout/hChevron3"/>
    <dgm:cxn modelId="{AA7B5B29-1EE2-48DC-8E3E-604FCE433B7A}" type="presParOf" srcId="{A64D6F52-63CE-4F66-AD55-22753D639A37}" destId="{11F1F8B9-480F-4234-9BBB-09304F1A82D4}" srcOrd="3" destOrd="0" presId="urn:microsoft.com/office/officeart/2005/8/layout/hChevron3"/>
    <dgm:cxn modelId="{E04753A6-EF3E-4455-B743-0654DD0FD384}" type="presParOf" srcId="{A64D6F52-63CE-4F66-AD55-22753D639A37}" destId="{2A6B92D6-3F92-4CD9-8EE6-244347B5F7A2}" srcOrd="4" destOrd="0" presId="urn:microsoft.com/office/officeart/2005/8/layout/hChevron3"/>
    <dgm:cxn modelId="{98130378-CF1C-4FF1-8A8F-7945B9E30602}" type="presParOf" srcId="{A64D6F52-63CE-4F66-AD55-22753D639A37}" destId="{9405375F-30CA-40DB-A97E-08E690AD3AE7}" srcOrd="5" destOrd="0" presId="urn:microsoft.com/office/officeart/2005/8/layout/hChevron3"/>
    <dgm:cxn modelId="{99E0DEE1-CB42-47B3-9E50-336CB73892E4}" type="presParOf" srcId="{A64D6F52-63CE-4F66-AD55-22753D639A37}" destId="{10C9B00D-F7D7-4E2F-852F-D6CAB50251FF}" srcOrd="6" destOrd="0" presId="urn:microsoft.com/office/officeart/2005/8/layout/hChevron3"/>
    <dgm:cxn modelId="{19326D3F-1AB6-409E-A9DD-F87B20EF26D8}" type="presParOf" srcId="{A64D6F52-63CE-4F66-AD55-22753D639A37}" destId="{F783331B-7839-4C22-9F5A-0D245579761C}" srcOrd="7" destOrd="0" presId="urn:microsoft.com/office/officeart/2005/8/layout/hChevron3"/>
    <dgm:cxn modelId="{FBA22839-204D-4840-A48B-15BE1A16FAC7}" type="presParOf" srcId="{A64D6F52-63CE-4F66-AD55-22753D639A37}" destId="{5C29F0E0-E8BC-4B2B-8A0B-53FFEDAD6001}" srcOrd="8" destOrd="0" presId="urn:microsoft.com/office/officeart/2005/8/layout/hChevron3"/>
  </dgm:cxnLst>
  <dgm:bg>
    <a:noFill/>
  </dgm:bg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28ECFD06-76E9-48AB-8741-5ABFF5DF6039}" type="doc">
      <dgm:prSet loTypeId="urn:microsoft.com/office/officeart/2005/8/layout/hChevron3" loCatId="process" qsTypeId="urn:microsoft.com/office/officeart/2005/8/quickstyle/simple1" qsCatId="simple" csTypeId="urn:microsoft.com/office/officeart/2005/8/colors/accent0_2" csCatId="mainScheme" phldr="1"/>
      <dgm:spPr/>
    </dgm:pt>
    <dgm:pt modelId="{B87765DC-1546-49E5-91FC-96384FAB44C6}">
      <dgm:prSet phldrT="[Text]" custT="1"/>
      <dgm:spPr>
        <a:solidFill>
          <a:schemeClr val="bg1"/>
        </a:solidFill>
      </dgm:spPr>
      <dgm:t>
        <a:bodyPr/>
        <a:lstStyle/>
        <a:p>
          <a:r>
            <a:rPr lang="en-US" sz="1600" dirty="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rPr>
            <a:t>Executive Summary </a:t>
          </a:r>
        </a:p>
      </dgm:t>
    </dgm:pt>
    <dgm:pt modelId="{592AB83F-BEE7-4DDD-A92C-8EC4E0C0CC95}" type="parTrans" cxnId="{5CF02FB3-60D3-48AB-B264-C0FF463A286D}">
      <dgm:prSet/>
      <dgm:spPr/>
      <dgm:t>
        <a:bodyPr/>
        <a:lstStyle/>
        <a:p>
          <a:endParaRPr lang="en-US"/>
        </a:p>
      </dgm:t>
    </dgm:pt>
    <dgm:pt modelId="{0003B5CD-02BE-48B1-8BB7-FB1E073EFD53}" type="sibTrans" cxnId="{5CF02FB3-60D3-48AB-B264-C0FF463A286D}">
      <dgm:prSet/>
      <dgm:spPr/>
      <dgm:t>
        <a:bodyPr/>
        <a:lstStyle/>
        <a:p>
          <a:endParaRPr lang="en-US"/>
        </a:p>
      </dgm:t>
    </dgm:pt>
    <dgm:pt modelId="{B626B70D-5BEE-4AED-AB09-36EF6F14BA55}">
      <dgm:prSet phldrT="[Text]" custT="1"/>
      <dgm:spPr/>
      <dgm:t>
        <a:bodyPr/>
        <a:lstStyle/>
        <a:p>
          <a:r>
            <a:rPr lang="en-US" sz="1600" dirty="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rPr>
            <a:t>Market Opportunity </a:t>
          </a:r>
        </a:p>
      </dgm:t>
    </dgm:pt>
    <dgm:pt modelId="{ADD3A671-26D5-4470-AFCB-6D3D0F4570D9}" type="parTrans" cxnId="{1C665281-E4DC-49EF-80ED-63EDCBDE7B7E}">
      <dgm:prSet/>
      <dgm:spPr/>
      <dgm:t>
        <a:bodyPr/>
        <a:lstStyle/>
        <a:p>
          <a:endParaRPr lang="en-US"/>
        </a:p>
      </dgm:t>
    </dgm:pt>
    <dgm:pt modelId="{B54BE5EA-273C-421D-8286-29F9FC3ABE29}" type="sibTrans" cxnId="{1C665281-E4DC-49EF-80ED-63EDCBDE7B7E}">
      <dgm:prSet/>
      <dgm:spPr/>
      <dgm:t>
        <a:bodyPr/>
        <a:lstStyle/>
        <a:p>
          <a:endParaRPr lang="en-US"/>
        </a:p>
      </dgm:t>
    </dgm:pt>
    <dgm:pt modelId="{DA71B168-9F4B-41B6-8954-0DFB090EC5C3}">
      <dgm:prSet custT="1"/>
      <dgm:spPr>
        <a:solidFill>
          <a:schemeClr val="tx1">
            <a:lumMod val="75000"/>
            <a:lumOff val="25000"/>
          </a:schemeClr>
        </a:solidFill>
      </dgm:spPr>
      <dgm:t>
        <a:bodyPr/>
        <a:lstStyle/>
        <a:p>
          <a:r>
            <a:rPr lang="en-US" sz="180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rPr>
            <a:t>Product</a:t>
          </a:r>
        </a:p>
      </dgm:t>
    </dgm:pt>
    <dgm:pt modelId="{03F134D0-E151-4DB7-A1F4-4EF840EA3724}" type="parTrans" cxnId="{043078F5-D769-45BC-B51C-816E09DB70F6}">
      <dgm:prSet/>
      <dgm:spPr/>
      <dgm:t>
        <a:bodyPr/>
        <a:lstStyle/>
        <a:p>
          <a:endParaRPr lang="en-US"/>
        </a:p>
      </dgm:t>
    </dgm:pt>
    <dgm:pt modelId="{D6DB0231-7049-4EAB-A322-0197851AF36A}" type="sibTrans" cxnId="{043078F5-D769-45BC-B51C-816E09DB70F6}">
      <dgm:prSet/>
      <dgm:spPr/>
      <dgm:t>
        <a:bodyPr/>
        <a:lstStyle/>
        <a:p>
          <a:endParaRPr lang="en-US"/>
        </a:p>
      </dgm:t>
    </dgm:pt>
    <dgm:pt modelId="{69AA1362-7459-4702-9197-244919DB8DCF}">
      <dgm:prSet custT="1"/>
      <dgm:spPr/>
      <dgm:t>
        <a:bodyPr/>
        <a:lstStyle/>
        <a:p>
          <a:r>
            <a:rPr lang="en-US" sz="2000" dirty="0">
              <a:solidFill>
                <a:schemeClr val="tx1"/>
              </a:solidFill>
            </a:rPr>
            <a:t>Demo</a:t>
          </a:r>
          <a:endParaRPr lang="en-US" sz="2000" dirty="0"/>
        </a:p>
      </dgm:t>
    </dgm:pt>
    <dgm:pt modelId="{A06F624A-9138-4176-918A-3DDA7C9CBF8C}" type="parTrans" cxnId="{B498B671-F611-4F2C-B6B9-B25C24E07DFD}">
      <dgm:prSet/>
      <dgm:spPr/>
      <dgm:t>
        <a:bodyPr/>
        <a:lstStyle/>
        <a:p>
          <a:endParaRPr lang="en-US"/>
        </a:p>
      </dgm:t>
    </dgm:pt>
    <dgm:pt modelId="{A234D44F-351C-4787-9835-7F3436766C70}" type="sibTrans" cxnId="{B498B671-F611-4F2C-B6B9-B25C24E07DFD}">
      <dgm:prSet/>
      <dgm:spPr/>
      <dgm:t>
        <a:bodyPr/>
        <a:lstStyle/>
        <a:p>
          <a:endParaRPr lang="en-US"/>
        </a:p>
      </dgm:t>
    </dgm:pt>
    <dgm:pt modelId="{8A69079F-5DE4-4BFE-B814-5BDC0D7C7E52}">
      <dgm:prSet custT="1"/>
      <dgm:spPr/>
      <dgm:t>
        <a:bodyPr/>
        <a:lstStyle/>
        <a:p>
          <a:r>
            <a:rPr lang="en-US" sz="1600" dirty="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rPr>
            <a:t>Conclusion</a:t>
          </a:r>
        </a:p>
      </dgm:t>
    </dgm:pt>
    <dgm:pt modelId="{B7F72371-8F32-4F9B-B2B6-4B29CEC5A17E}" type="parTrans" cxnId="{7483AA9D-8788-4807-9A2A-5E1AF02FF4A4}">
      <dgm:prSet/>
      <dgm:spPr/>
      <dgm:t>
        <a:bodyPr/>
        <a:lstStyle/>
        <a:p>
          <a:endParaRPr lang="en-US"/>
        </a:p>
      </dgm:t>
    </dgm:pt>
    <dgm:pt modelId="{A913269B-E231-4973-82E6-A9DF4E9327B8}" type="sibTrans" cxnId="{7483AA9D-8788-4807-9A2A-5E1AF02FF4A4}">
      <dgm:prSet/>
      <dgm:spPr/>
      <dgm:t>
        <a:bodyPr/>
        <a:lstStyle/>
        <a:p>
          <a:endParaRPr lang="en-US"/>
        </a:p>
      </dgm:t>
    </dgm:pt>
    <dgm:pt modelId="{A64D6F52-63CE-4F66-AD55-22753D639A37}" type="pres">
      <dgm:prSet presAssocID="{28ECFD06-76E9-48AB-8741-5ABFF5DF6039}" presName="Name0" presStyleCnt="0">
        <dgm:presLayoutVars>
          <dgm:dir/>
          <dgm:resizeHandles val="exact"/>
        </dgm:presLayoutVars>
      </dgm:prSet>
      <dgm:spPr/>
    </dgm:pt>
    <dgm:pt modelId="{14AAD830-3CBA-4ED5-979F-352EC9C1AD59}" type="pres">
      <dgm:prSet presAssocID="{B87765DC-1546-49E5-91FC-96384FAB44C6}" presName="parTxOnly" presStyleLbl="node1" presStyleIdx="0" presStyleCnt="5" custScaleX="112873" custLinFactNeighborX="-2673" custLinFactNeighborY="-5357">
        <dgm:presLayoutVars>
          <dgm:bulletEnabled val="1"/>
        </dgm:presLayoutVars>
      </dgm:prSet>
      <dgm:spPr/>
    </dgm:pt>
    <dgm:pt modelId="{41B6FDFB-9FF0-4BB4-8EED-0CFF9FBAAC95}" type="pres">
      <dgm:prSet presAssocID="{0003B5CD-02BE-48B1-8BB7-FB1E073EFD53}" presName="parSpace" presStyleCnt="0"/>
      <dgm:spPr/>
    </dgm:pt>
    <dgm:pt modelId="{0D1A9330-CCA6-4468-89A8-FAFF7AE9E5FB}" type="pres">
      <dgm:prSet presAssocID="{B626B70D-5BEE-4AED-AB09-36EF6F14BA55}" presName="parTxOnly" presStyleLbl="node1" presStyleIdx="1" presStyleCnt="5" custLinFactNeighborX="2684" custLinFactNeighborY="46172">
        <dgm:presLayoutVars>
          <dgm:bulletEnabled val="1"/>
        </dgm:presLayoutVars>
      </dgm:prSet>
      <dgm:spPr/>
    </dgm:pt>
    <dgm:pt modelId="{11F1F8B9-480F-4234-9BBB-09304F1A82D4}" type="pres">
      <dgm:prSet presAssocID="{B54BE5EA-273C-421D-8286-29F9FC3ABE29}" presName="parSpace" presStyleCnt="0"/>
      <dgm:spPr/>
    </dgm:pt>
    <dgm:pt modelId="{738A3F23-ADAB-47F6-9A27-C0BD60EB9312}" type="pres">
      <dgm:prSet presAssocID="{DA71B168-9F4B-41B6-8954-0DFB090EC5C3}" presName="parTxOnly" presStyleLbl="node1" presStyleIdx="2" presStyleCnt="5" custLinFactNeighborY="26192">
        <dgm:presLayoutVars>
          <dgm:bulletEnabled val="1"/>
        </dgm:presLayoutVars>
      </dgm:prSet>
      <dgm:spPr/>
    </dgm:pt>
    <dgm:pt modelId="{2419AE84-3C2C-4C48-88DD-240EA6968F29}" type="pres">
      <dgm:prSet presAssocID="{D6DB0231-7049-4EAB-A322-0197851AF36A}" presName="parSpace" presStyleCnt="0"/>
      <dgm:spPr/>
    </dgm:pt>
    <dgm:pt modelId="{10C9B00D-F7D7-4E2F-852F-D6CAB50251FF}" type="pres">
      <dgm:prSet presAssocID="{69AA1362-7459-4702-9197-244919DB8DCF}" presName="parTxOnly" presStyleLbl="node1" presStyleIdx="3" presStyleCnt="5">
        <dgm:presLayoutVars>
          <dgm:bulletEnabled val="1"/>
        </dgm:presLayoutVars>
      </dgm:prSet>
      <dgm:spPr/>
    </dgm:pt>
    <dgm:pt modelId="{F783331B-7839-4C22-9F5A-0D245579761C}" type="pres">
      <dgm:prSet presAssocID="{A234D44F-351C-4787-9835-7F3436766C70}" presName="parSpace" presStyleCnt="0"/>
      <dgm:spPr/>
    </dgm:pt>
    <dgm:pt modelId="{5C29F0E0-E8BC-4B2B-8A0B-53FFEDAD6001}" type="pres">
      <dgm:prSet presAssocID="{8A69079F-5DE4-4BFE-B814-5BDC0D7C7E52}" presName="parTxOnly" presStyleLbl="node1" presStyleIdx="4" presStyleCnt="5" custLinFactNeighborX="305" custLinFactNeighborY="-2000">
        <dgm:presLayoutVars>
          <dgm:bulletEnabled val="1"/>
        </dgm:presLayoutVars>
      </dgm:prSet>
      <dgm:spPr/>
    </dgm:pt>
  </dgm:ptLst>
  <dgm:cxnLst>
    <dgm:cxn modelId="{ABBD071D-996A-49D4-88B5-86D4B9679C2D}" type="presOf" srcId="{B626B70D-5BEE-4AED-AB09-36EF6F14BA55}" destId="{0D1A9330-CCA6-4468-89A8-FAFF7AE9E5FB}" srcOrd="0" destOrd="0" presId="urn:microsoft.com/office/officeart/2005/8/layout/hChevron3"/>
    <dgm:cxn modelId="{1822A522-7612-4F84-8594-608465972E1D}" type="presOf" srcId="{69AA1362-7459-4702-9197-244919DB8DCF}" destId="{10C9B00D-F7D7-4E2F-852F-D6CAB50251FF}" srcOrd="0" destOrd="0" presId="urn:microsoft.com/office/officeart/2005/8/layout/hChevron3"/>
    <dgm:cxn modelId="{AE747A25-C5D6-4268-85A5-4BE5132CF199}" type="presOf" srcId="{DA71B168-9F4B-41B6-8954-0DFB090EC5C3}" destId="{738A3F23-ADAB-47F6-9A27-C0BD60EB9312}" srcOrd="0" destOrd="0" presId="urn:microsoft.com/office/officeart/2005/8/layout/hChevron3"/>
    <dgm:cxn modelId="{0D43FC2A-7776-4198-B729-0F384CBDC776}" type="presOf" srcId="{8A69079F-5DE4-4BFE-B814-5BDC0D7C7E52}" destId="{5C29F0E0-E8BC-4B2B-8A0B-53FFEDAD6001}" srcOrd="0" destOrd="0" presId="urn:microsoft.com/office/officeart/2005/8/layout/hChevron3"/>
    <dgm:cxn modelId="{BCE44241-7780-4798-B278-92D1B5BF1E1B}" type="presOf" srcId="{28ECFD06-76E9-48AB-8741-5ABFF5DF6039}" destId="{A64D6F52-63CE-4F66-AD55-22753D639A37}" srcOrd="0" destOrd="0" presId="urn:microsoft.com/office/officeart/2005/8/layout/hChevron3"/>
    <dgm:cxn modelId="{B498B671-F611-4F2C-B6B9-B25C24E07DFD}" srcId="{28ECFD06-76E9-48AB-8741-5ABFF5DF6039}" destId="{69AA1362-7459-4702-9197-244919DB8DCF}" srcOrd="3" destOrd="0" parTransId="{A06F624A-9138-4176-918A-3DDA7C9CBF8C}" sibTransId="{A234D44F-351C-4787-9835-7F3436766C70}"/>
    <dgm:cxn modelId="{1C665281-E4DC-49EF-80ED-63EDCBDE7B7E}" srcId="{28ECFD06-76E9-48AB-8741-5ABFF5DF6039}" destId="{B626B70D-5BEE-4AED-AB09-36EF6F14BA55}" srcOrd="1" destOrd="0" parTransId="{ADD3A671-26D5-4470-AFCB-6D3D0F4570D9}" sibTransId="{B54BE5EA-273C-421D-8286-29F9FC3ABE29}"/>
    <dgm:cxn modelId="{7483AA9D-8788-4807-9A2A-5E1AF02FF4A4}" srcId="{28ECFD06-76E9-48AB-8741-5ABFF5DF6039}" destId="{8A69079F-5DE4-4BFE-B814-5BDC0D7C7E52}" srcOrd="4" destOrd="0" parTransId="{B7F72371-8F32-4F9B-B2B6-4B29CEC5A17E}" sibTransId="{A913269B-E231-4973-82E6-A9DF4E9327B8}"/>
    <dgm:cxn modelId="{5CF02FB3-60D3-48AB-B264-C0FF463A286D}" srcId="{28ECFD06-76E9-48AB-8741-5ABFF5DF6039}" destId="{B87765DC-1546-49E5-91FC-96384FAB44C6}" srcOrd="0" destOrd="0" parTransId="{592AB83F-BEE7-4DDD-A92C-8EC4E0C0CC95}" sibTransId="{0003B5CD-02BE-48B1-8BB7-FB1E073EFD53}"/>
    <dgm:cxn modelId="{DB6A25D4-CFA5-41DC-841C-550A6C0CFBA7}" type="presOf" srcId="{B87765DC-1546-49E5-91FC-96384FAB44C6}" destId="{14AAD830-3CBA-4ED5-979F-352EC9C1AD59}" srcOrd="0" destOrd="0" presId="urn:microsoft.com/office/officeart/2005/8/layout/hChevron3"/>
    <dgm:cxn modelId="{043078F5-D769-45BC-B51C-816E09DB70F6}" srcId="{28ECFD06-76E9-48AB-8741-5ABFF5DF6039}" destId="{DA71B168-9F4B-41B6-8954-0DFB090EC5C3}" srcOrd="2" destOrd="0" parTransId="{03F134D0-E151-4DB7-A1F4-4EF840EA3724}" sibTransId="{D6DB0231-7049-4EAB-A322-0197851AF36A}"/>
    <dgm:cxn modelId="{4362BFE5-8C1A-41B5-AE41-186179ADCC86}" type="presParOf" srcId="{A64D6F52-63CE-4F66-AD55-22753D639A37}" destId="{14AAD830-3CBA-4ED5-979F-352EC9C1AD59}" srcOrd="0" destOrd="0" presId="urn:microsoft.com/office/officeart/2005/8/layout/hChevron3"/>
    <dgm:cxn modelId="{56273201-0291-42D4-B8C9-B69E71EC678A}" type="presParOf" srcId="{A64D6F52-63CE-4F66-AD55-22753D639A37}" destId="{41B6FDFB-9FF0-4BB4-8EED-0CFF9FBAAC95}" srcOrd="1" destOrd="0" presId="urn:microsoft.com/office/officeart/2005/8/layout/hChevron3"/>
    <dgm:cxn modelId="{F572259E-82C3-45BB-854F-1E27C5BC618C}" type="presParOf" srcId="{A64D6F52-63CE-4F66-AD55-22753D639A37}" destId="{0D1A9330-CCA6-4468-89A8-FAFF7AE9E5FB}" srcOrd="2" destOrd="0" presId="urn:microsoft.com/office/officeart/2005/8/layout/hChevron3"/>
    <dgm:cxn modelId="{AA7B5B29-1EE2-48DC-8E3E-604FCE433B7A}" type="presParOf" srcId="{A64D6F52-63CE-4F66-AD55-22753D639A37}" destId="{11F1F8B9-480F-4234-9BBB-09304F1A82D4}" srcOrd="3" destOrd="0" presId="urn:microsoft.com/office/officeart/2005/8/layout/hChevron3"/>
    <dgm:cxn modelId="{A4D902F2-3170-4206-8A32-478DDEAA1EEB}" type="presParOf" srcId="{A64D6F52-63CE-4F66-AD55-22753D639A37}" destId="{738A3F23-ADAB-47F6-9A27-C0BD60EB9312}" srcOrd="4" destOrd="0" presId="urn:microsoft.com/office/officeart/2005/8/layout/hChevron3"/>
    <dgm:cxn modelId="{5D13F56A-1B7D-4BBE-AA15-57FB2B0775B6}" type="presParOf" srcId="{A64D6F52-63CE-4F66-AD55-22753D639A37}" destId="{2419AE84-3C2C-4C48-88DD-240EA6968F29}" srcOrd="5" destOrd="0" presId="urn:microsoft.com/office/officeart/2005/8/layout/hChevron3"/>
    <dgm:cxn modelId="{99E0DEE1-CB42-47B3-9E50-336CB73892E4}" type="presParOf" srcId="{A64D6F52-63CE-4F66-AD55-22753D639A37}" destId="{10C9B00D-F7D7-4E2F-852F-D6CAB50251FF}" srcOrd="6" destOrd="0" presId="urn:microsoft.com/office/officeart/2005/8/layout/hChevron3"/>
    <dgm:cxn modelId="{19326D3F-1AB6-409E-A9DD-F87B20EF26D8}" type="presParOf" srcId="{A64D6F52-63CE-4F66-AD55-22753D639A37}" destId="{F783331B-7839-4C22-9F5A-0D245579761C}" srcOrd="7" destOrd="0" presId="urn:microsoft.com/office/officeart/2005/8/layout/hChevron3"/>
    <dgm:cxn modelId="{FBA22839-204D-4840-A48B-15BE1A16FAC7}" type="presParOf" srcId="{A64D6F52-63CE-4F66-AD55-22753D639A37}" destId="{5C29F0E0-E8BC-4B2B-8A0B-53FFEDAD6001}" srcOrd="8" destOrd="0" presId="urn:microsoft.com/office/officeart/2005/8/layout/hChevron3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28ECFD06-76E9-48AB-8741-5ABFF5DF6039}" type="doc">
      <dgm:prSet loTypeId="urn:microsoft.com/office/officeart/2005/8/layout/hChevron3" loCatId="process" qsTypeId="urn:microsoft.com/office/officeart/2005/8/quickstyle/simple1" qsCatId="simple" csTypeId="urn:microsoft.com/office/officeart/2005/8/colors/accent0_2" csCatId="mainScheme" phldr="1"/>
      <dgm:spPr/>
    </dgm:pt>
    <dgm:pt modelId="{A64D6F52-63CE-4F66-AD55-22753D639A37}" type="pres">
      <dgm:prSet presAssocID="{28ECFD06-76E9-48AB-8741-5ABFF5DF6039}" presName="Name0" presStyleCnt="0">
        <dgm:presLayoutVars>
          <dgm:dir/>
          <dgm:resizeHandles val="exact"/>
        </dgm:presLayoutVars>
      </dgm:prSet>
      <dgm:spPr/>
    </dgm:pt>
  </dgm:ptLst>
  <dgm:cxnLst>
    <dgm:cxn modelId="{BCE44241-7780-4798-B278-92D1B5BF1E1B}" type="presOf" srcId="{28ECFD06-76E9-48AB-8741-5ABFF5DF6039}" destId="{A64D6F52-63CE-4F66-AD55-22753D639A37}" srcOrd="0" destOrd="0" presId="urn:microsoft.com/office/officeart/2005/8/layout/hChevron3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28ECFD06-76E9-48AB-8741-5ABFF5DF6039}" type="doc">
      <dgm:prSet loTypeId="urn:microsoft.com/office/officeart/2005/8/layout/hChevron3" loCatId="process" qsTypeId="urn:microsoft.com/office/officeart/2005/8/quickstyle/simple1" qsCatId="simple" csTypeId="urn:microsoft.com/office/officeart/2005/8/colors/accent0_2" csCatId="mainScheme" phldr="1"/>
      <dgm:spPr/>
    </dgm:pt>
    <dgm:pt modelId="{B87765DC-1546-49E5-91FC-96384FAB44C6}">
      <dgm:prSet phldrT="[Text]" custT="1"/>
      <dgm:spPr>
        <a:solidFill>
          <a:schemeClr val="bg1"/>
        </a:solidFill>
      </dgm:spPr>
      <dgm:t>
        <a:bodyPr/>
        <a:lstStyle/>
        <a:p>
          <a:r>
            <a:rPr lang="en-US" sz="1600" dirty="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rPr>
            <a:t>Executive Summary </a:t>
          </a:r>
        </a:p>
      </dgm:t>
    </dgm:pt>
    <dgm:pt modelId="{592AB83F-BEE7-4DDD-A92C-8EC4E0C0CC95}" type="parTrans" cxnId="{5CF02FB3-60D3-48AB-B264-C0FF463A286D}">
      <dgm:prSet/>
      <dgm:spPr/>
      <dgm:t>
        <a:bodyPr/>
        <a:lstStyle/>
        <a:p>
          <a:endParaRPr lang="en-US"/>
        </a:p>
      </dgm:t>
    </dgm:pt>
    <dgm:pt modelId="{0003B5CD-02BE-48B1-8BB7-FB1E073EFD53}" type="sibTrans" cxnId="{5CF02FB3-60D3-48AB-B264-C0FF463A286D}">
      <dgm:prSet/>
      <dgm:spPr/>
      <dgm:t>
        <a:bodyPr/>
        <a:lstStyle/>
        <a:p>
          <a:endParaRPr lang="en-US"/>
        </a:p>
      </dgm:t>
    </dgm:pt>
    <dgm:pt modelId="{B626B70D-5BEE-4AED-AB09-36EF6F14BA55}">
      <dgm:prSet phldrT="[Text]" custT="1"/>
      <dgm:spPr/>
      <dgm:t>
        <a:bodyPr/>
        <a:lstStyle/>
        <a:p>
          <a:r>
            <a:rPr lang="en-US" sz="1600" dirty="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rPr>
            <a:t>Market Opportunity </a:t>
          </a:r>
        </a:p>
      </dgm:t>
    </dgm:pt>
    <dgm:pt modelId="{ADD3A671-26D5-4470-AFCB-6D3D0F4570D9}" type="parTrans" cxnId="{1C665281-E4DC-49EF-80ED-63EDCBDE7B7E}">
      <dgm:prSet/>
      <dgm:spPr/>
      <dgm:t>
        <a:bodyPr/>
        <a:lstStyle/>
        <a:p>
          <a:endParaRPr lang="en-US"/>
        </a:p>
      </dgm:t>
    </dgm:pt>
    <dgm:pt modelId="{B54BE5EA-273C-421D-8286-29F9FC3ABE29}" type="sibTrans" cxnId="{1C665281-E4DC-49EF-80ED-63EDCBDE7B7E}">
      <dgm:prSet/>
      <dgm:spPr/>
      <dgm:t>
        <a:bodyPr/>
        <a:lstStyle/>
        <a:p>
          <a:endParaRPr lang="en-US"/>
        </a:p>
      </dgm:t>
    </dgm:pt>
    <dgm:pt modelId="{DA71B168-9F4B-41B6-8954-0DFB090EC5C3}">
      <dgm:prSet custT="1"/>
      <dgm:spPr>
        <a:solidFill>
          <a:schemeClr val="tx1">
            <a:lumMod val="75000"/>
            <a:lumOff val="25000"/>
          </a:schemeClr>
        </a:solidFill>
      </dgm:spPr>
      <dgm:t>
        <a:bodyPr/>
        <a:lstStyle/>
        <a:p>
          <a:r>
            <a:rPr lang="en-US" sz="180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rPr>
            <a:t>Product</a:t>
          </a:r>
        </a:p>
      </dgm:t>
    </dgm:pt>
    <dgm:pt modelId="{03F134D0-E151-4DB7-A1F4-4EF840EA3724}" type="parTrans" cxnId="{043078F5-D769-45BC-B51C-816E09DB70F6}">
      <dgm:prSet/>
      <dgm:spPr/>
      <dgm:t>
        <a:bodyPr/>
        <a:lstStyle/>
        <a:p>
          <a:endParaRPr lang="en-US"/>
        </a:p>
      </dgm:t>
    </dgm:pt>
    <dgm:pt modelId="{D6DB0231-7049-4EAB-A322-0197851AF36A}" type="sibTrans" cxnId="{043078F5-D769-45BC-B51C-816E09DB70F6}">
      <dgm:prSet/>
      <dgm:spPr/>
      <dgm:t>
        <a:bodyPr/>
        <a:lstStyle/>
        <a:p>
          <a:endParaRPr lang="en-US"/>
        </a:p>
      </dgm:t>
    </dgm:pt>
    <dgm:pt modelId="{69AA1362-7459-4702-9197-244919DB8DCF}">
      <dgm:prSet custT="1"/>
      <dgm:spPr/>
      <dgm:t>
        <a:bodyPr/>
        <a:lstStyle/>
        <a:p>
          <a:r>
            <a:rPr lang="en-US" sz="2000" dirty="0">
              <a:solidFill>
                <a:schemeClr val="tx1"/>
              </a:solidFill>
            </a:rPr>
            <a:t>Demo</a:t>
          </a:r>
          <a:endParaRPr lang="en-US" sz="2000" dirty="0"/>
        </a:p>
      </dgm:t>
    </dgm:pt>
    <dgm:pt modelId="{A06F624A-9138-4176-918A-3DDA7C9CBF8C}" type="parTrans" cxnId="{B498B671-F611-4F2C-B6B9-B25C24E07DFD}">
      <dgm:prSet/>
      <dgm:spPr/>
      <dgm:t>
        <a:bodyPr/>
        <a:lstStyle/>
        <a:p>
          <a:endParaRPr lang="en-US"/>
        </a:p>
      </dgm:t>
    </dgm:pt>
    <dgm:pt modelId="{A234D44F-351C-4787-9835-7F3436766C70}" type="sibTrans" cxnId="{B498B671-F611-4F2C-B6B9-B25C24E07DFD}">
      <dgm:prSet/>
      <dgm:spPr/>
      <dgm:t>
        <a:bodyPr/>
        <a:lstStyle/>
        <a:p>
          <a:endParaRPr lang="en-US"/>
        </a:p>
      </dgm:t>
    </dgm:pt>
    <dgm:pt modelId="{8A69079F-5DE4-4BFE-B814-5BDC0D7C7E52}">
      <dgm:prSet custT="1"/>
      <dgm:spPr/>
      <dgm:t>
        <a:bodyPr/>
        <a:lstStyle/>
        <a:p>
          <a:r>
            <a:rPr lang="en-US" sz="1600" dirty="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rPr>
            <a:t>Conclusion</a:t>
          </a:r>
        </a:p>
      </dgm:t>
    </dgm:pt>
    <dgm:pt modelId="{B7F72371-8F32-4F9B-B2B6-4B29CEC5A17E}" type="parTrans" cxnId="{7483AA9D-8788-4807-9A2A-5E1AF02FF4A4}">
      <dgm:prSet/>
      <dgm:spPr/>
      <dgm:t>
        <a:bodyPr/>
        <a:lstStyle/>
        <a:p>
          <a:endParaRPr lang="en-US"/>
        </a:p>
      </dgm:t>
    </dgm:pt>
    <dgm:pt modelId="{A913269B-E231-4973-82E6-A9DF4E9327B8}" type="sibTrans" cxnId="{7483AA9D-8788-4807-9A2A-5E1AF02FF4A4}">
      <dgm:prSet/>
      <dgm:spPr/>
      <dgm:t>
        <a:bodyPr/>
        <a:lstStyle/>
        <a:p>
          <a:endParaRPr lang="en-US"/>
        </a:p>
      </dgm:t>
    </dgm:pt>
    <dgm:pt modelId="{A64D6F52-63CE-4F66-AD55-22753D639A37}" type="pres">
      <dgm:prSet presAssocID="{28ECFD06-76E9-48AB-8741-5ABFF5DF6039}" presName="Name0" presStyleCnt="0">
        <dgm:presLayoutVars>
          <dgm:dir/>
          <dgm:resizeHandles val="exact"/>
        </dgm:presLayoutVars>
      </dgm:prSet>
      <dgm:spPr/>
    </dgm:pt>
    <dgm:pt modelId="{14AAD830-3CBA-4ED5-979F-352EC9C1AD59}" type="pres">
      <dgm:prSet presAssocID="{B87765DC-1546-49E5-91FC-96384FAB44C6}" presName="parTxOnly" presStyleLbl="node1" presStyleIdx="0" presStyleCnt="5" custScaleX="112873" custLinFactNeighborX="2728" custLinFactNeighborY="16301">
        <dgm:presLayoutVars>
          <dgm:bulletEnabled val="1"/>
        </dgm:presLayoutVars>
      </dgm:prSet>
      <dgm:spPr/>
    </dgm:pt>
    <dgm:pt modelId="{41B6FDFB-9FF0-4BB4-8EED-0CFF9FBAAC95}" type="pres">
      <dgm:prSet presAssocID="{0003B5CD-02BE-48B1-8BB7-FB1E073EFD53}" presName="parSpace" presStyleCnt="0"/>
      <dgm:spPr/>
    </dgm:pt>
    <dgm:pt modelId="{0D1A9330-CCA6-4468-89A8-FAFF7AE9E5FB}" type="pres">
      <dgm:prSet presAssocID="{B626B70D-5BEE-4AED-AB09-36EF6F14BA55}" presName="parTxOnly" presStyleLbl="node1" presStyleIdx="1" presStyleCnt="5" custLinFactNeighborX="2684" custLinFactNeighborY="46172">
        <dgm:presLayoutVars>
          <dgm:bulletEnabled val="1"/>
        </dgm:presLayoutVars>
      </dgm:prSet>
      <dgm:spPr/>
    </dgm:pt>
    <dgm:pt modelId="{11F1F8B9-480F-4234-9BBB-09304F1A82D4}" type="pres">
      <dgm:prSet presAssocID="{B54BE5EA-273C-421D-8286-29F9FC3ABE29}" presName="parSpace" presStyleCnt="0"/>
      <dgm:spPr/>
    </dgm:pt>
    <dgm:pt modelId="{738A3F23-ADAB-47F6-9A27-C0BD60EB9312}" type="pres">
      <dgm:prSet presAssocID="{DA71B168-9F4B-41B6-8954-0DFB090EC5C3}" presName="parTxOnly" presStyleLbl="node1" presStyleIdx="2" presStyleCnt="5" custLinFactNeighborY="26192">
        <dgm:presLayoutVars>
          <dgm:bulletEnabled val="1"/>
        </dgm:presLayoutVars>
      </dgm:prSet>
      <dgm:spPr/>
    </dgm:pt>
    <dgm:pt modelId="{2419AE84-3C2C-4C48-88DD-240EA6968F29}" type="pres">
      <dgm:prSet presAssocID="{D6DB0231-7049-4EAB-A322-0197851AF36A}" presName="parSpace" presStyleCnt="0"/>
      <dgm:spPr/>
    </dgm:pt>
    <dgm:pt modelId="{10C9B00D-F7D7-4E2F-852F-D6CAB50251FF}" type="pres">
      <dgm:prSet presAssocID="{69AA1362-7459-4702-9197-244919DB8DCF}" presName="parTxOnly" presStyleLbl="node1" presStyleIdx="3" presStyleCnt="5">
        <dgm:presLayoutVars>
          <dgm:bulletEnabled val="1"/>
        </dgm:presLayoutVars>
      </dgm:prSet>
      <dgm:spPr/>
    </dgm:pt>
    <dgm:pt modelId="{F783331B-7839-4C22-9F5A-0D245579761C}" type="pres">
      <dgm:prSet presAssocID="{A234D44F-351C-4787-9835-7F3436766C70}" presName="parSpace" presStyleCnt="0"/>
      <dgm:spPr/>
    </dgm:pt>
    <dgm:pt modelId="{5C29F0E0-E8BC-4B2B-8A0B-53FFEDAD6001}" type="pres">
      <dgm:prSet presAssocID="{8A69079F-5DE4-4BFE-B814-5BDC0D7C7E52}" presName="parTxOnly" presStyleLbl="node1" presStyleIdx="4" presStyleCnt="5" custLinFactNeighborX="305" custLinFactNeighborY="-2000">
        <dgm:presLayoutVars>
          <dgm:bulletEnabled val="1"/>
        </dgm:presLayoutVars>
      </dgm:prSet>
      <dgm:spPr/>
    </dgm:pt>
  </dgm:ptLst>
  <dgm:cxnLst>
    <dgm:cxn modelId="{ABBD071D-996A-49D4-88B5-86D4B9679C2D}" type="presOf" srcId="{B626B70D-5BEE-4AED-AB09-36EF6F14BA55}" destId="{0D1A9330-CCA6-4468-89A8-FAFF7AE9E5FB}" srcOrd="0" destOrd="0" presId="urn:microsoft.com/office/officeart/2005/8/layout/hChevron3"/>
    <dgm:cxn modelId="{1822A522-7612-4F84-8594-608465972E1D}" type="presOf" srcId="{69AA1362-7459-4702-9197-244919DB8DCF}" destId="{10C9B00D-F7D7-4E2F-852F-D6CAB50251FF}" srcOrd="0" destOrd="0" presId="urn:microsoft.com/office/officeart/2005/8/layout/hChevron3"/>
    <dgm:cxn modelId="{AE747A25-C5D6-4268-85A5-4BE5132CF199}" type="presOf" srcId="{DA71B168-9F4B-41B6-8954-0DFB090EC5C3}" destId="{738A3F23-ADAB-47F6-9A27-C0BD60EB9312}" srcOrd="0" destOrd="0" presId="urn:microsoft.com/office/officeart/2005/8/layout/hChevron3"/>
    <dgm:cxn modelId="{0D43FC2A-7776-4198-B729-0F384CBDC776}" type="presOf" srcId="{8A69079F-5DE4-4BFE-B814-5BDC0D7C7E52}" destId="{5C29F0E0-E8BC-4B2B-8A0B-53FFEDAD6001}" srcOrd="0" destOrd="0" presId="urn:microsoft.com/office/officeart/2005/8/layout/hChevron3"/>
    <dgm:cxn modelId="{BCE44241-7780-4798-B278-92D1B5BF1E1B}" type="presOf" srcId="{28ECFD06-76E9-48AB-8741-5ABFF5DF6039}" destId="{A64D6F52-63CE-4F66-AD55-22753D639A37}" srcOrd="0" destOrd="0" presId="urn:microsoft.com/office/officeart/2005/8/layout/hChevron3"/>
    <dgm:cxn modelId="{B498B671-F611-4F2C-B6B9-B25C24E07DFD}" srcId="{28ECFD06-76E9-48AB-8741-5ABFF5DF6039}" destId="{69AA1362-7459-4702-9197-244919DB8DCF}" srcOrd="3" destOrd="0" parTransId="{A06F624A-9138-4176-918A-3DDA7C9CBF8C}" sibTransId="{A234D44F-351C-4787-9835-7F3436766C70}"/>
    <dgm:cxn modelId="{1C665281-E4DC-49EF-80ED-63EDCBDE7B7E}" srcId="{28ECFD06-76E9-48AB-8741-5ABFF5DF6039}" destId="{B626B70D-5BEE-4AED-AB09-36EF6F14BA55}" srcOrd="1" destOrd="0" parTransId="{ADD3A671-26D5-4470-AFCB-6D3D0F4570D9}" sibTransId="{B54BE5EA-273C-421D-8286-29F9FC3ABE29}"/>
    <dgm:cxn modelId="{7483AA9D-8788-4807-9A2A-5E1AF02FF4A4}" srcId="{28ECFD06-76E9-48AB-8741-5ABFF5DF6039}" destId="{8A69079F-5DE4-4BFE-B814-5BDC0D7C7E52}" srcOrd="4" destOrd="0" parTransId="{B7F72371-8F32-4F9B-B2B6-4B29CEC5A17E}" sibTransId="{A913269B-E231-4973-82E6-A9DF4E9327B8}"/>
    <dgm:cxn modelId="{5CF02FB3-60D3-48AB-B264-C0FF463A286D}" srcId="{28ECFD06-76E9-48AB-8741-5ABFF5DF6039}" destId="{B87765DC-1546-49E5-91FC-96384FAB44C6}" srcOrd="0" destOrd="0" parTransId="{592AB83F-BEE7-4DDD-A92C-8EC4E0C0CC95}" sibTransId="{0003B5CD-02BE-48B1-8BB7-FB1E073EFD53}"/>
    <dgm:cxn modelId="{DB6A25D4-CFA5-41DC-841C-550A6C0CFBA7}" type="presOf" srcId="{B87765DC-1546-49E5-91FC-96384FAB44C6}" destId="{14AAD830-3CBA-4ED5-979F-352EC9C1AD59}" srcOrd="0" destOrd="0" presId="urn:microsoft.com/office/officeart/2005/8/layout/hChevron3"/>
    <dgm:cxn modelId="{043078F5-D769-45BC-B51C-816E09DB70F6}" srcId="{28ECFD06-76E9-48AB-8741-5ABFF5DF6039}" destId="{DA71B168-9F4B-41B6-8954-0DFB090EC5C3}" srcOrd="2" destOrd="0" parTransId="{03F134D0-E151-4DB7-A1F4-4EF840EA3724}" sibTransId="{D6DB0231-7049-4EAB-A322-0197851AF36A}"/>
    <dgm:cxn modelId="{4362BFE5-8C1A-41B5-AE41-186179ADCC86}" type="presParOf" srcId="{A64D6F52-63CE-4F66-AD55-22753D639A37}" destId="{14AAD830-3CBA-4ED5-979F-352EC9C1AD59}" srcOrd="0" destOrd="0" presId="urn:microsoft.com/office/officeart/2005/8/layout/hChevron3"/>
    <dgm:cxn modelId="{56273201-0291-42D4-B8C9-B69E71EC678A}" type="presParOf" srcId="{A64D6F52-63CE-4F66-AD55-22753D639A37}" destId="{41B6FDFB-9FF0-4BB4-8EED-0CFF9FBAAC95}" srcOrd="1" destOrd="0" presId="urn:microsoft.com/office/officeart/2005/8/layout/hChevron3"/>
    <dgm:cxn modelId="{F572259E-82C3-45BB-854F-1E27C5BC618C}" type="presParOf" srcId="{A64D6F52-63CE-4F66-AD55-22753D639A37}" destId="{0D1A9330-CCA6-4468-89A8-FAFF7AE9E5FB}" srcOrd="2" destOrd="0" presId="urn:microsoft.com/office/officeart/2005/8/layout/hChevron3"/>
    <dgm:cxn modelId="{AA7B5B29-1EE2-48DC-8E3E-604FCE433B7A}" type="presParOf" srcId="{A64D6F52-63CE-4F66-AD55-22753D639A37}" destId="{11F1F8B9-480F-4234-9BBB-09304F1A82D4}" srcOrd="3" destOrd="0" presId="urn:microsoft.com/office/officeart/2005/8/layout/hChevron3"/>
    <dgm:cxn modelId="{A4D902F2-3170-4206-8A32-478DDEAA1EEB}" type="presParOf" srcId="{A64D6F52-63CE-4F66-AD55-22753D639A37}" destId="{738A3F23-ADAB-47F6-9A27-C0BD60EB9312}" srcOrd="4" destOrd="0" presId="urn:microsoft.com/office/officeart/2005/8/layout/hChevron3"/>
    <dgm:cxn modelId="{5D13F56A-1B7D-4BBE-AA15-57FB2B0775B6}" type="presParOf" srcId="{A64D6F52-63CE-4F66-AD55-22753D639A37}" destId="{2419AE84-3C2C-4C48-88DD-240EA6968F29}" srcOrd="5" destOrd="0" presId="urn:microsoft.com/office/officeart/2005/8/layout/hChevron3"/>
    <dgm:cxn modelId="{99E0DEE1-CB42-47B3-9E50-336CB73892E4}" type="presParOf" srcId="{A64D6F52-63CE-4F66-AD55-22753D639A37}" destId="{10C9B00D-F7D7-4E2F-852F-D6CAB50251FF}" srcOrd="6" destOrd="0" presId="urn:microsoft.com/office/officeart/2005/8/layout/hChevron3"/>
    <dgm:cxn modelId="{19326D3F-1AB6-409E-A9DD-F87B20EF26D8}" type="presParOf" srcId="{A64D6F52-63CE-4F66-AD55-22753D639A37}" destId="{F783331B-7839-4C22-9F5A-0D245579761C}" srcOrd="7" destOrd="0" presId="urn:microsoft.com/office/officeart/2005/8/layout/hChevron3"/>
    <dgm:cxn modelId="{FBA22839-204D-4840-A48B-15BE1A16FAC7}" type="presParOf" srcId="{A64D6F52-63CE-4F66-AD55-22753D639A37}" destId="{5C29F0E0-E8BC-4B2B-8A0B-53FFEDAD6001}" srcOrd="8" destOrd="0" presId="urn:microsoft.com/office/officeart/2005/8/layout/hChevron3"/>
  </dgm:cxnLst>
  <dgm:bg>
    <a:noFill/>
  </dgm:bg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28ECFD06-76E9-48AB-8741-5ABFF5DF6039}" type="doc">
      <dgm:prSet loTypeId="urn:microsoft.com/office/officeart/2005/8/layout/hChevron3" loCatId="process" qsTypeId="urn:microsoft.com/office/officeart/2005/8/quickstyle/simple1" qsCatId="simple" csTypeId="urn:microsoft.com/office/officeart/2005/8/colors/accent0_2" csCatId="mainScheme" phldr="1"/>
      <dgm:spPr/>
    </dgm:pt>
    <dgm:pt modelId="{B87765DC-1546-49E5-91FC-96384FAB44C6}">
      <dgm:prSet phldrT="[Text]" custT="1"/>
      <dgm:spPr>
        <a:solidFill>
          <a:schemeClr val="bg1"/>
        </a:solidFill>
      </dgm:spPr>
      <dgm:t>
        <a:bodyPr/>
        <a:lstStyle/>
        <a:p>
          <a:r>
            <a:rPr lang="en-US" sz="1600" dirty="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rPr>
            <a:t>Executive Summary </a:t>
          </a:r>
        </a:p>
      </dgm:t>
    </dgm:pt>
    <dgm:pt modelId="{592AB83F-BEE7-4DDD-A92C-8EC4E0C0CC95}" type="parTrans" cxnId="{5CF02FB3-60D3-48AB-B264-C0FF463A286D}">
      <dgm:prSet/>
      <dgm:spPr/>
      <dgm:t>
        <a:bodyPr/>
        <a:lstStyle/>
        <a:p>
          <a:endParaRPr lang="en-US"/>
        </a:p>
      </dgm:t>
    </dgm:pt>
    <dgm:pt modelId="{0003B5CD-02BE-48B1-8BB7-FB1E073EFD53}" type="sibTrans" cxnId="{5CF02FB3-60D3-48AB-B264-C0FF463A286D}">
      <dgm:prSet/>
      <dgm:spPr/>
      <dgm:t>
        <a:bodyPr/>
        <a:lstStyle/>
        <a:p>
          <a:endParaRPr lang="en-US"/>
        </a:p>
      </dgm:t>
    </dgm:pt>
    <dgm:pt modelId="{B626B70D-5BEE-4AED-AB09-36EF6F14BA55}">
      <dgm:prSet phldrT="[Text]" custT="1"/>
      <dgm:spPr/>
      <dgm:t>
        <a:bodyPr/>
        <a:lstStyle/>
        <a:p>
          <a:r>
            <a:rPr lang="en-US" sz="1600" dirty="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rPr>
            <a:t>Market Opportunity </a:t>
          </a:r>
        </a:p>
      </dgm:t>
    </dgm:pt>
    <dgm:pt modelId="{ADD3A671-26D5-4470-AFCB-6D3D0F4570D9}" type="parTrans" cxnId="{1C665281-E4DC-49EF-80ED-63EDCBDE7B7E}">
      <dgm:prSet/>
      <dgm:spPr/>
      <dgm:t>
        <a:bodyPr/>
        <a:lstStyle/>
        <a:p>
          <a:endParaRPr lang="en-US"/>
        </a:p>
      </dgm:t>
    </dgm:pt>
    <dgm:pt modelId="{B54BE5EA-273C-421D-8286-29F9FC3ABE29}" type="sibTrans" cxnId="{1C665281-E4DC-49EF-80ED-63EDCBDE7B7E}">
      <dgm:prSet/>
      <dgm:spPr/>
      <dgm:t>
        <a:bodyPr/>
        <a:lstStyle/>
        <a:p>
          <a:endParaRPr lang="en-US"/>
        </a:p>
      </dgm:t>
    </dgm:pt>
    <dgm:pt modelId="{DA71B168-9F4B-41B6-8954-0DFB090EC5C3}">
      <dgm:prSet custT="1"/>
      <dgm:spPr>
        <a:solidFill>
          <a:schemeClr val="bg1"/>
        </a:solidFill>
      </dgm:spPr>
      <dgm:t>
        <a:bodyPr/>
        <a:lstStyle/>
        <a:p>
          <a:r>
            <a:rPr lang="en-US" sz="1800" dirty="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rPr>
            <a:t>Product</a:t>
          </a:r>
        </a:p>
      </dgm:t>
    </dgm:pt>
    <dgm:pt modelId="{03F134D0-E151-4DB7-A1F4-4EF840EA3724}" type="parTrans" cxnId="{043078F5-D769-45BC-B51C-816E09DB70F6}">
      <dgm:prSet/>
      <dgm:spPr/>
      <dgm:t>
        <a:bodyPr/>
        <a:lstStyle/>
        <a:p>
          <a:endParaRPr lang="en-US"/>
        </a:p>
      </dgm:t>
    </dgm:pt>
    <dgm:pt modelId="{D6DB0231-7049-4EAB-A322-0197851AF36A}" type="sibTrans" cxnId="{043078F5-D769-45BC-B51C-816E09DB70F6}">
      <dgm:prSet/>
      <dgm:spPr/>
      <dgm:t>
        <a:bodyPr/>
        <a:lstStyle/>
        <a:p>
          <a:endParaRPr lang="en-US"/>
        </a:p>
      </dgm:t>
    </dgm:pt>
    <dgm:pt modelId="{69AA1362-7459-4702-9197-244919DB8DCF}">
      <dgm:prSet custT="1"/>
      <dgm:spPr>
        <a:solidFill>
          <a:schemeClr val="tx1">
            <a:lumMod val="75000"/>
            <a:lumOff val="25000"/>
          </a:schemeClr>
        </a:solidFill>
      </dgm:spPr>
      <dgm:t>
        <a:bodyPr/>
        <a:lstStyle/>
        <a:p>
          <a:r>
            <a:rPr lang="en-US" sz="2000" dirty="0">
              <a:solidFill>
                <a:schemeClr val="bg1"/>
              </a:solidFill>
            </a:rPr>
            <a:t>Demo</a:t>
          </a:r>
        </a:p>
      </dgm:t>
    </dgm:pt>
    <dgm:pt modelId="{A06F624A-9138-4176-918A-3DDA7C9CBF8C}" type="parTrans" cxnId="{B498B671-F611-4F2C-B6B9-B25C24E07DFD}">
      <dgm:prSet/>
      <dgm:spPr/>
      <dgm:t>
        <a:bodyPr/>
        <a:lstStyle/>
        <a:p>
          <a:endParaRPr lang="en-US"/>
        </a:p>
      </dgm:t>
    </dgm:pt>
    <dgm:pt modelId="{A234D44F-351C-4787-9835-7F3436766C70}" type="sibTrans" cxnId="{B498B671-F611-4F2C-B6B9-B25C24E07DFD}">
      <dgm:prSet/>
      <dgm:spPr/>
      <dgm:t>
        <a:bodyPr/>
        <a:lstStyle/>
        <a:p>
          <a:endParaRPr lang="en-US"/>
        </a:p>
      </dgm:t>
    </dgm:pt>
    <dgm:pt modelId="{8A69079F-5DE4-4BFE-B814-5BDC0D7C7E52}">
      <dgm:prSet custT="1"/>
      <dgm:spPr/>
      <dgm:t>
        <a:bodyPr/>
        <a:lstStyle/>
        <a:p>
          <a:r>
            <a:rPr lang="en-US" sz="1600" dirty="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rPr>
            <a:t>Conclusion</a:t>
          </a:r>
        </a:p>
      </dgm:t>
    </dgm:pt>
    <dgm:pt modelId="{B7F72371-8F32-4F9B-B2B6-4B29CEC5A17E}" type="parTrans" cxnId="{7483AA9D-8788-4807-9A2A-5E1AF02FF4A4}">
      <dgm:prSet/>
      <dgm:spPr/>
      <dgm:t>
        <a:bodyPr/>
        <a:lstStyle/>
        <a:p>
          <a:endParaRPr lang="en-US"/>
        </a:p>
      </dgm:t>
    </dgm:pt>
    <dgm:pt modelId="{A913269B-E231-4973-82E6-A9DF4E9327B8}" type="sibTrans" cxnId="{7483AA9D-8788-4807-9A2A-5E1AF02FF4A4}">
      <dgm:prSet/>
      <dgm:spPr/>
      <dgm:t>
        <a:bodyPr/>
        <a:lstStyle/>
        <a:p>
          <a:endParaRPr lang="en-US"/>
        </a:p>
      </dgm:t>
    </dgm:pt>
    <dgm:pt modelId="{A64D6F52-63CE-4F66-AD55-22753D639A37}" type="pres">
      <dgm:prSet presAssocID="{28ECFD06-76E9-48AB-8741-5ABFF5DF6039}" presName="Name0" presStyleCnt="0">
        <dgm:presLayoutVars>
          <dgm:dir/>
          <dgm:resizeHandles val="exact"/>
        </dgm:presLayoutVars>
      </dgm:prSet>
      <dgm:spPr/>
    </dgm:pt>
    <dgm:pt modelId="{14AAD830-3CBA-4ED5-979F-352EC9C1AD59}" type="pres">
      <dgm:prSet presAssocID="{B87765DC-1546-49E5-91FC-96384FAB44C6}" presName="parTxOnly" presStyleLbl="node1" presStyleIdx="0" presStyleCnt="5" custScaleX="112873" custLinFactNeighborX="-2673" custLinFactNeighborY="-5357">
        <dgm:presLayoutVars>
          <dgm:bulletEnabled val="1"/>
        </dgm:presLayoutVars>
      </dgm:prSet>
      <dgm:spPr/>
    </dgm:pt>
    <dgm:pt modelId="{41B6FDFB-9FF0-4BB4-8EED-0CFF9FBAAC95}" type="pres">
      <dgm:prSet presAssocID="{0003B5CD-02BE-48B1-8BB7-FB1E073EFD53}" presName="parSpace" presStyleCnt="0"/>
      <dgm:spPr/>
    </dgm:pt>
    <dgm:pt modelId="{0D1A9330-CCA6-4468-89A8-FAFF7AE9E5FB}" type="pres">
      <dgm:prSet presAssocID="{B626B70D-5BEE-4AED-AB09-36EF6F14BA55}" presName="parTxOnly" presStyleLbl="node1" presStyleIdx="1" presStyleCnt="5" custLinFactNeighborX="2684" custLinFactNeighborY="46172">
        <dgm:presLayoutVars>
          <dgm:bulletEnabled val="1"/>
        </dgm:presLayoutVars>
      </dgm:prSet>
      <dgm:spPr/>
    </dgm:pt>
    <dgm:pt modelId="{11F1F8B9-480F-4234-9BBB-09304F1A82D4}" type="pres">
      <dgm:prSet presAssocID="{B54BE5EA-273C-421D-8286-29F9FC3ABE29}" presName="parSpace" presStyleCnt="0"/>
      <dgm:spPr/>
    </dgm:pt>
    <dgm:pt modelId="{738A3F23-ADAB-47F6-9A27-C0BD60EB9312}" type="pres">
      <dgm:prSet presAssocID="{DA71B168-9F4B-41B6-8954-0DFB090EC5C3}" presName="parTxOnly" presStyleLbl="node1" presStyleIdx="2" presStyleCnt="5" custLinFactNeighborY="26192">
        <dgm:presLayoutVars>
          <dgm:bulletEnabled val="1"/>
        </dgm:presLayoutVars>
      </dgm:prSet>
      <dgm:spPr/>
    </dgm:pt>
    <dgm:pt modelId="{2419AE84-3C2C-4C48-88DD-240EA6968F29}" type="pres">
      <dgm:prSet presAssocID="{D6DB0231-7049-4EAB-A322-0197851AF36A}" presName="parSpace" presStyleCnt="0"/>
      <dgm:spPr/>
    </dgm:pt>
    <dgm:pt modelId="{10C9B00D-F7D7-4E2F-852F-D6CAB50251FF}" type="pres">
      <dgm:prSet presAssocID="{69AA1362-7459-4702-9197-244919DB8DCF}" presName="parTxOnly" presStyleLbl="node1" presStyleIdx="3" presStyleCnt="5">
        <dgm:presLayoutVars>
          <dgm:bulletEnabled val="1"/>
        </dgm:presLayoutVars>
      </dgm:prSet>
      <dgm:spPr/>
    </dgm:pt>
    <dgm:pt modelId="{F783331B-7839-4C22-9F5A-0D245579761C}" type="pres">
      <dgm:prSet presAssocID="{A234D44F-351C-4787-9835-7F3436766C70}" presName="parSpace" presStyleCnt="0"/>
      <dgm:spPr/>
    </dgm:pt>
    <dgm:pt modelId="{5C29F0E0-E8BC-4B2B-8A0B-53FFEDAD6001}" type="pres">
      <dgm:prSet presAssocID="{8A69079F-5DE4-4BFE-B814-5BDC0D7C7E52}" presName="parTxOnly" presStyleLbl="node1" presStyleIdx="4" presStyleCnt="5" custLinFactNeighborX="305" custLinFactNeighborY="-2000">
        <dgm:presLayoutVars>
          <dgm:bulletEnabled val="1"/>
        </dgm:presLayoutVars>
      </dgm:prSet>
      <dgm:spPr/>
    </dgm:pt>
  </dgm:ptLst>
  <dgm:cxnLst>
    <dgm:cxn modelId="{ABBD071D-996A-49D4-88B5-86D4B9679C2D}" type="presOf" srcId="{B626B70D-5BEE-4AED-AB09-36EF6F14BA55}" destId="{0D1A9330-CCA6-4468-89A8-FAFF7AE9E5FB}" srcOrd="0" destOrd="0" presId="urn:microsoft.com/office/officeart/2005/8/layout/hChevron3"/>
    <dgm:cxn modelId="{1822A522-7612-4F84-8594-608465972E1D}" type="presOf" srcId="{69AA1362-7459-4702-9197-244919DB8DCF}" destId="{10C9B00D-F7D7-4E2F-852F-D6CAB50251FF}" srcOrd="0" destOrd="0" presId="urn:microsoft.com/office/officeart/2005/8/layout/hChevron3"/>
    <dgm:cxn modelId="{AE747A25-C5D6-4268-85A5-4BE5132CF199}" type="presOf" srcId="{DA71B168-9F4B-41B6-8954-0DFB090EC5C3}" destId="{738A3F23-ADAB-47F6-9A27-C0BD60EB9312}" srcOrd="0" destOrd="0" presId="urn:microsoft.com/office/officeart/2005/8/layout/hChevron3"/>
    <dgm:cxn modelId="{0D43FC2A-7776-4198-B729-0F384CBDC776}" type="presOf" srcId="{8A69079F-5DE4-4BFE-B814-5BDC0D7C7E52}" destId="{5C29F0E0-E8BC-4B2B-8A0B-53FFEDAD6001}" srcOrd="0" destOrd="0" presId="urn:microsoft.com/office/officeart/2005/8/layout/hChevron3"/>
    <dgm:cxn modelId="{BCE44241-7780-4798-B278-92D1B5BF1E1B}" type="presOf" srcId="{28ECFD06-76E9-48AB-8741-5ABFF5DF6039}" destId="{A64D6F52-63CE-4F66-AD55-22753D639A37}" srcOrd="0" destOrd="0" presId="urn:microsoft.com/office/officeart/2005/8/layout/hChevron3"/>
    <dgm:cxn modelId="{B498B671-F611-4F2C-B6B9-B25C24E07DFD}" srcId="{28ECFD06-76E9-48AB-8741-5ABFF5DF6039}" destId="{69AA1362-7459-4702-9197-244919DB8DCF}" srcOrd="3" destOrd="0" parTransId="{A06F624A-9138-4176-918A-3DDA7C9CBF8C}" sibTransId="{A234D44F-351C-4787-9835-7F3436766C70}"/>
    <dgm:cxn modelId="{1C665281-E4DC-49EF-80ED-63EDCBDE7B7E}" srcId="{28ECFD06-76E9-48AB-8741-5ABFF5DF6039}" destId="{B626B70D-5BEE-4AED-AB09-36EF6F14BA55}" srcOrd="1" destOrd="0" parTransId="{ADD3A671-26D5-4470-AFCB-6D3D0F4570D9}" sibTransId="{B54BE5EA-273C-421D-8286-29F9FC3ABE29}"/>
    <dgm:cxn modelId="{7483AA9D-8788-4807-9A2A-5E1AF02FF4A4}" srcId="{28ECFD06-76E9-48AB-8741-5ABFF5DF6039}" destId="{8A69079F-5DE4-4BFE-B814-5BDC0D7C7E52}" srcOrd="4" destOrd="0" parTransId="{B7F72371-8F32-4F9B-B2B6-4B29CEC5A17E}" sibTransId="{A913269B-E231-4973-82E6-A9DF4E9327B8}"/>
    <dgm:cxn modelId="{5CF02FB3-60D3-48AB-B264-C0FF463A286D}" srcId="{28ECFD06-76E9-48AB-8741-5ABFF5DF6039}" destId="{B87765DC-1546-49E5-91FC-96384FAB44C6}" srcOrd="0" destOrd="0" parTransId="{592AB83F-BEE7-4DDD-A92C-8EC4E0C0CC95}" sibTransId="{0003B5CD-02BE-48B1-8BB7-FB1E073EFD53}"/>
    <dgm:cxn modelId="{DB6A25D4-CFA5-41DC-841C-550A6C0CFBA7}" type="presOf" srcId="{B87765DC-1546-49E5-91FC-96384FAB44C6}" destId="{14AAD830-3CBA-4ED5-979F-352EC9C1AD59}" srcOrd="0" destOrd="0" presId="urn:microsoft.com/office/officeart/2005/8/layout/hChevron3"/>
    <dgm:cxn modelId="{043078F5-D769-45BC-B51C-816E09DB70F6}" srcId="{28ECFD06-76E9-48AB-8741-5ABFF5DF6039}" destId="{DA71B168-9F4B-41B6-8954-0DFB090EC5C3}" srcOrd="2" destOrd="0" parTransId="{03F134D0-E151-4DB7-A1F4-4EF840EA3724}" sibTransId="{D6DB0231-7049-4EAB-A322-0197851AF36A}"/>
    <dgm:cxn modelId="{4362BFE5-8C1A-41B5-AE41-186179ADCC86}" type="presParOf" srcId="{A64D6F52-63CE-4F66-AD55-22753D639A37}" destId="{14AAD830-3CBA-4ED5-979F-352EC9C1AD59}" srcOrd="0" destOrd="0" presId="urn:microsoft.com/office/officeart/2005/8/layout/hChevron3"/>
    <dgm:cxn modelId="{56273201-0291-42D4-B8C9-B69E71EC678A}" type="presParOf" srcId="{A64D6F52-63CE-4F66-AD55-22753D639A37}" destId="{41B6FDFB-9FF0-4BB4-8EED-0CFF9FBAAC95}" srcOrd="1" destOrd="0" presId="urn:microsoft.com/office/officeart/2005/8/layout/hChevron3"/>
    <dgm:cxn modelId="{F572259E-82C3-45BB-854F-1E27C5BC618C}" type="presParOf" srcId="{A64D6F52-63CE-4F66-AD55-22753D639A37}" destId="{0D1A9330-CCA6-4468-89A8-FAFF7AE9E5FB}" srcOrd="2" destOrd="0" presId="urn:microsoft.com/office/officeart/2005/8/layout/hChevron3"/>
    <dgm:cxn modelId="{AA7B5B29-1EE2-48DC-8E3E-604FCE433B7A}" type="presParOf" srcId="{A64D6F52-63CE-4F66-AD55-22753D639A37}" destId="{11F1F8B9-480F-4234-9BBB-09304F1A82D4}" srcOrd="3" destOrd="0" presId="urn:microsoft.com/office/officeart/2005/8/layout/hChevron3"/>
    <dgm:cxn modelId="{A4D902F2-3170-4206-8A32-478DDEAA1EEB}" type="presParOf" srcId="{A64D6F52-63CE-4F66-AD55-22753D639A37}" destId="{738A3F23-ADAB-47F6-9A27-C0BD60EB9312}" srcOrd="4" destOrd="0" presId="urn:microsoft.com/office/officeart/2005/8/layout/hChevron3"/>
    <dgm:cxn modelId="{5D13F56A-1B7D-4BBE-AA15-57FB2B0775B6}" type="presParOf" srcId="{A64D6F52-63CE-4F66-AD55-22753D639A37}" destId="{2419AE84-3C2C-4C48-88DD-240EA6968F29}" srcOrd="5" destOrd="0" presId="urn:microsoft.com/office/officeart/2005/8/layout/hChevron3"/>
    <dgm:cxn modelId="{99E0DEE1-CB42-47B3-9E50-336CB73892E4}" type="presParOf" srcId="{A64D6F52-63CE-4F66-AD55-22753D639A37}" destId="{10C9B00D-F7D7-4E2F-852F-D6CAB50251FF}" srcOrd="6" destOrd="0" presId="urn:microsoft.com/office/officeart/2005/8/layout/hChevron3"/>
    <dgm:cxn modelId="{19326D3F-1AB6-409E-A9DD-F87B20EF26D8}" type="presParOf" srcId="{A64D6F52-63CE-4F66-AD55-22753D639A37}" destId="{F783331B-7839-4C22-9F5A-0D245579761C}" srcOrd="7" destOrd="0" presId="urn:microsoft.com/office/officeart/2005/8/layout/hChevron3"/>
    <dgm:cxn modelId="{FBA22839-204D-4840-A48B-15BE1A16FAC7}" type="presParOf" srcId="{A64D6F52-63CE-4F66-AD55-22753D639A37}" destId="{5C29F0E0-E8BC-4B2B-8A0B-53FFEDAD6001}" srcOrd="8" destOrd="0" presId="urn:microsoft.com/office/officeart/2005/8/layout/hChevron3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AAD830-3CBA-4ED5-979F-352EC9C1AD59}">
      <dsp:nvSpPr>
        <dsp:cNvPr id="0" name=""/>
        <dsp:cNvSpPr/>
      </dsp:nvSpPr>
      <dsp:spPr>
        <a:xfrm>
          <a:off x="0" y="0"/>
          <a:ext cx="3039258" cy="605127"/>
        </a:xfrm>
        <a:prstGeom prst="homePlate">
          <a:avLst/>
        </a:prstGeom>
        <a:solidFill>
          <a:schemeClr val="tx1">
            <a:lumMod val="75000"/>
            <a:lumOff val="2500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42672" rIns="21336" bIns="4267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rPr>
            <a:t>Executive Summary </a:t>
          </a:r>
        </a:p>
      </dsp:txBody>
      <dsp:txXfrm>
        <a:off x="0" y="0"/>
        <a:ext cx="2887976" cy="605127"/>
      </dsp:txXfrm>
    </dsp:sp>
    <dsp:sp modelId="{0D1A9330-CCA6-4468-89A8-FAFF7AE9E5FB}">
      <dsp:nvSpPr>
        <dsp:cNvPr id="0" name=""/>
        <dsp:cNvSpPr/>
      </dsp:nvSpPr>
      <dsp:spPr>
        <a:xfrm>
          <a:off x="2516639" y="0"/>
          <a:ext cx="2692635" cy="605127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rPr>
            <a:t>Market Opportunity</a:t>
          </a:r>
        </a:p>
      </dsp:txBody>
      <dsp:txXfrm>
        <a:off x="2819203" y="0"/>
        <a:ext cx="2087508" cy="605127"/>
      </dsp:txXfrm>
    </dsp:sp>
    <dsp:sp modelId="{2A6B92D6-3F92-4CD9-8EE6-244347B5F7A2}">
      <dsp:nvSpPr>
        <dsp:cNvPr id="0" name=""/>
        <dsp:cNvSpPr/>
      </dsp:nvSpPr>
      <dsp:spPr>
        <a:xfrm>
          <a:off x="4659374" y="0"/>
          <a:ext cx="2692635" cy="605127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48006" rIns="24003" bIns="4800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rPr>
            <a:t>Product</a:t>
          </a:r>
        </a:p>
      </dsp:txBody>
      <dsp:txXfrm>
        <a:off x="4961938" y="0"/>
        <a:ext cx="2087508" cy="605127"/>
      </dsp:txXfrm>
    </dsp:sp>
    <dsp:sp modelId="{10C9B00D-F7D7-4E2F-852F-D6CAB50251FF}">
      <dsp:nvSpPr>
        <dsp:cNvPr id="0" name=""/>
        <dsp:cNvSpPr/>
      </dsp:nvSpPr>
      <dsp:spPr>
        <a:xfrm>
          <a:off x="6810402" y="0"/>
          <a:ext cx="2692635" cy="605127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tx1"/>
              </a:solidFill>
            </a:rPr>
            <a:t>Demo</a:t>
          </a:r>
          <a:r>
            <a:rPr lang="en-US" sz="2000" kern="1200" dirty="0"/>
            <a:t>  </a:t>
          </a:r>
        </a:p>
      </dsp:txBody>
      <dsp:txXfrm>
        <a:off x="7112966" y="0"/>
        <a:ext cx="2087508" cy="605127"/>
      </dsp:txXfrm>
    </dsp:sp>
    <dsp:sp modelId="{5C29F0E0-E8BC-4B2B-8A0B-53FFEDAD6001}">
      <dsp:nvSpPr>
        <dsp:cNvPr id="0" name=""/>
        <dsp:cNvSpPr/>
      </dsp:nvSpPr>
      <dsp:spPr>
        <a:xfrm>
          <a:off x="8965964" y="0"/>
          <a:ext cx="2692635" cy="605127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48006" rIns="24003" bIns="4800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rPr>
            <a:t>Conclusion</a:t>
          </a:r>
        </a:p>
      </dsp:txBody>
      <dsp:txXfrm>
        <a:off x="9268528" y="0"/>
        <a:ext cx="2087508" cy="60512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AAD830-3CBA-4ED5-979F-352EC9C1AD59}">
      <dsp:nvSpPr>
        <dsp:cNvPr id="0" name=""/>
        <dsp:cNvSpPr/>
      </dsp:nvSpPr>
      <dsp:spPr>
        <a:xfrm>
          <a:off x="0" y="0"/>
          <a:ext cx="3039258" cy="605127"/>
        </a:xfrm>
        <a:prstGeom prst="homePlate">
          <a:avLst/>
        </a:prstGeom>
        <a:solidFill>
          <a:schemeClr val="bg1"/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42672" rIns="21336" bIns="4267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rPr>
            <a:t>Executive Summary </a:t>
          </a:r>
        </a:p>
      </dsp:txBody>
      <dsp:txXfrm>
        <a:off x="0" y="0"/>
        <a:ext cx="2887976" cy="605127"/>
      </dsp:txXfrm>
    </dsp:sp>
    <dsp:sp modelId="{0D1A9330-CCA6-4468-89A8-FAFF7AE9E5FB}">
      <dsp:nvSpPr>
        <dsp:cNvPr id="0" name=""/>
        <dsp:cNvSpPr/>
      </dsp:nvSpPr>
      <dsp:spPr>
        <a:xfrm>
          <a:off x="2516639" y="0"/>
          <a:ext cx="2692635" cy="605127"/>
        </a:xfrm>
        <a:prstGeom prst="chevron">
          <a:avLst/>
        </a:prstGeom>
        <a:solidFill>
          <a:schemeClr val="tx1">
            <a:lumMod val="75000"/>
            <a:lumOff val="2500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rPr>
            <a:t>Market Opportunity </a:t>
          </a:r>
        </a:p>
      </dsp:txBody>
      <dsp:txXfrm>
        <a:off x="2819203" y="0"/>
        <a:ext cx="2087508" cy="605127"/>
      </dsp:txXfrm>
    </dsp:sp>
    <dsp:sp modelId="{2A6B92D6-3F92-4CD9-8EE6-244347B5F7A2}">
      <dsp:nvSpPr>
        <dsp:cNvPr id="0" name=""/>
        <dsp:cNvSpPr/>
      </dsp:nvSpPr>
      <dsp:spPr>
        <a:xfrm>
          <a:off x="4659374" y="0"/>
          <a:ext cx="2692635" cy="605127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48006" rIns="24003" bIns="4800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rPr>
            <a:t>Product </a:t>
          </a:r>
        </a:p>
      </dsp:txBody>
      <dsp:txXfrm>
        <a:off x="4961938" y="0"/>
        <a:ext cx="2087508" cy="605127"/>
      </dsp:txXfrm>
    </dsp:sp>
    <dsp:sp modelId="{10C9B00D-F7D7-4E2F-852F-D6CAB50251FF}">
      <dsp:nvSpPr>
        <dsp:cNvPr id="0" name=""/>
        <dsp:cNvSpPr/>
      </dsp:nvSpPr>
      <dsp:spPr>
        <a:xfrm>
          <a:off x="6810402" y="0"/>
          <a:ext cx="2692635" cy="605127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tx1"/>
              </a:solidFill>
            </a:rPr>
            <a:t>Demo</a:t>
          </a:r>
          <a:r>
            <a:rPr lang="en-US" sz="2000" kern="1200" dirty="0"/>
            <a:t>  </a:t>
          </a:r>
        </a:p>
      </dsp:txBody>
      <dsp:txXfrm>
        <a:off x="7112966" y="0"/>
        <a:ext cx="2087508" cy="605127"/>
      </dsp:txXfrm>
    </dsp:sp>
    <dsp:sp modelId="{5C29F0E0-E8BC-4B2B-8A0B-53FFEDAD6001}">
      <dsp:nvSpPr>
        <dsp:cNvPr id="0" name=""/>
        <dsp:cNvSpPr/>
      </dsp:nvSpPr>
      <dsp:spPr>
        <a:xfrm>
          <a:off x="8965964" y="0"/>
          <a:ext cx="2692635" cy="605127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rPr>
            <a:t>Conclusion</a:t>
          </a:r>
        </a:p>
      </dsp:txBody>
      <dsp:txXfrm>
        <a:off x="9268528" y="0"/>
        <a:ext cx="2087508" cy="60512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AAD830-3CBA-4ED5-979F-352EC9C1AD59}">
      <dsp:nvSpPr>
        <dsp:cNvPr id="0" name=""/>
        <dsp:cNvSpPr/>
      </dsp:nvSpPr>
      <dsp:spPr>
        <a:xfrm>
          <a:off x="0" y="0"/>
          <a:ext cx="3039258" cy="605127"/>
        </a:xfrm>
        <a:prstGeom prst="homePlate">
          <a:avLst/>
        </a:prstGeom>
        <a:solidFill>
          <a:schemeClr val="bg1"/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42672" rIns="21336" bIns="4267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rPr>
            <a:t>Executive Summary </a:t>
          </a:r>
        </a:p>
      </dsp:txBody>
      <dsp:txXfrm>
        <a:off x="0" y="0"/>
        <a:ext cx="2887976" cy="605127"/>
      </dsp:txXfrm>
    </dsp:sp>
    <dsp:sp modelId="{0D1A9330-CCA6-4468-89A8-FAFF7AE9E5FB}">
      <dsp:nvSpPr>
        <dsp:cNvPr id="0" name=""/>
        <dsp:cNvSpPr/>
      </dsp:nvSpPr>
      <dsp:spPr>
        <a:xfrm>
          <a:off x="2516639" y="0"/>
          <a:ext cx="2692635" cy="605127"/>
        </a:xfrm>
        <a:prstGeom prst="chevron">
          <a:avLst/>
        </a:prstGeom>
        <a:solidFill>
          <a:schemeClr val="tx1">
            <a:lumMod val="75000"/>
            <a:lumOff val="2500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rPr>
            <a:t>Market Opportunity </a:t>
          </a:r>
        </a:p>
      </dsp:txBody>
      <dsp:txXfrm>
        <a:off x="2819203" y="0"/>
        <a:ext cx="2087508" cy="605127"/>
      </dsp:txXfrm>
    </dsp:sp>
    <dsp:sp modelId="{2A6B92D6-3F92-4CD9-8EE6-244347B5F7A2}">
      <dsp:nvSpPr>
        <dsp:cNvPr id="0" name=""/>
        <dsp:cNvSpPr/>
      </dsp:nvSpPr>
      <dsp:spPr>
        <a:xfrm>
          <a:off x="4659374" y="0"/>
          <a:ext cx="2692635" cy="605127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48006" rIns="24003" bIns="4800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rPr>
            <a:t>Product </a:t>
          </a:r>
        </a:p>
      </dsp:txBody>
      <dsp:txXfrm>
        <a:off x="4961938" y="0"/>
        <a:ext cx="2087508" cy="605127"/>
      </dsp:txXfrm>
    </dsp:sp>
    <dsp:sp modelId="{10C9B00D-F7D7-4E2F-852F-D6CAB50251FF}">
      <dsp:nvSpPr>
        <dsp:cNvPr id="0" name=""/>
        <dsp:cNvSpPr/>
      </dsp:nvSpPr>
      <dsp:spPr>
        <a:xfrm>
          <a:off x="6810402" y="0"/>
          <a:ext cx="2692635" cy="605127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tx1"/>
              </a:solidFill>
            </a:rPr>
            <a:t>Demo</a:t>
          </a:r>
          <a:endParaRPr lang="en-US" sz="2000" kern="1200" dirty="0"/>
        </a:p>
      </dsp:txBody>
      <dsp:txXfrm>
        <a:off x="7112966" y="0"/>
        <a:ext cx="2087508" cy="605127"/>
      </dsp:txXfrm>
    </dsp:sp>
    <dsp:sp modelId="{5C29F0E0-E8BC-4B2B-8A0B-53FFEDAD6001}">
      <dsp:nvSpPr>
        <dsp:cNvPr id="0" name=""/>
        <dsp:cNvSpPr/>
      </dsp:nvSpPr>
      <dsp:spPr>
        <a:xfrm>
          <a:off x="8965964" y="0"/>
          <a:ext cx="2692635" cy="605127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rPr>
            <a:t>Conclusion</a:t>
          </a:r>
        </a:p>
      </dsp:txBody>
      <dsp:txXfrm>
        <a:off x="9268528" y="0"/>
        <a:ext cx="2087508" cy="60512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AAD830-3CBA-4ED5-979F-352EC9C1AD59}">
      <dsp:nvSpPr>
        <dsp:cNvPr id="0" name=""/>
        <dsp:cNvSpPr/>
      </dsp:nvSpPr>
      <dsp:spPr>
        <a:xfrm>
          <a:off x="0" y="0"/>
          <a:ext cx="3039258" cy="605127"/>
        </a:xfrm>
        <a:prstGeom prst="homePlate">
          <a:avLst/>
        </a:prstGeom>
        <a:solidFill>
          <a:schemeClr val="bg1"/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42672" rIns="21336" bIns="4267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rPr>
            <a:t>Executive Summary </a:t>
          </a:r>
        </a:p>
      </dsp:txBody>
      <dsp:txXfrm>
        <a:off x="0" y="0"/>
        <a:ext cx="2887976" cy="605127"/>
      </dsp:txXfrm>
    </dsp:sp>
    <dsp:sp modelId="{0D1A9330-CCA6-4468-89A8-FAFF7AE9E5FB}">
      <dsp:nvSpPr>
        <dsp:cNvPr id="0" name=""/>
        <dsp:cNvSpPr/>
      </dsp:nvSpPr>
      <dsp:spPr>
        <a:xfrm>
          <a:off x="2516639" y="0"/>
          <a:ext cx="2692635" cy="605127"/>
        </a:xfrm>
        <a:prstGeom prst="chevron">
          <a:avLst/>
        </a:prstGeom>
        <a:solidFill>
          <a:schemeClr val="tx1">
            <a:lumMod val="75000"/>
            <a:lumOff val="2500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rPr>
            <a:t>Market Opportunity </a:t>
          </a:r>
        </a:p>
      </dsp:txBody>
      <dsp:txXfrm>
        <a:off x="2819203" y="0"/>
        <a:ext cx="2087508" cy="605127"/>
      </dsp:txXfrm>
    </dsp:sp>
    <dsp:sp modelId="{2A6B92D6-3F92-4CD9-8EE6-244347B5F7A2}">
      <dsp:nvSpPr>
        <dsp:cNvPr id="0" name=""/>
        <dsp:cNvSpPr/>
      </dsp:nvSpPr>
      <dsp:spPr>
        <a:xfrm>
          <a:off x="4659374" y="0"/>
          <a:ext cx="2692635" cy="605127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48006" rIns="24003" bIns="4800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rPr>
            <a:t>Product </a:t>
          </a:r>
        </a:p>
      </dsp:txBody>
      <dsp:txXfrm>
        <a:off x="4961938" y="0"/>
        <a:ext cx="2087508" cy="605127"/>
      </dsp:txXfrm>
    </dsp:sp>
    <dsp:sp modelId="{10C9B00D-F7D7-4E2F-852F-D6CAB50251FF}">
      <dsp:nvSpPr>
        <dsp:cNvPr id="0" name=""/>
        <dsp:cNvSpPr/>
      </dsp:nvSpPr>
      <dsp:spPr>
        <a:xfrm>
          <a:off x="6810402" y="0"/>
          <a:ext cx="2692635" cy="605127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tx1"/>
              </a:solidFill>
            </a:rPr>
            <a:t>Demo</a:t>
          </a:r>
          <a:r>
            <a:rPr lang="en-US" sz="2000" kern="1200" dirty="0"/>
            <a:t>  </a:t>
          </a:r>
        </a:p>
      </dsp:txBody>
      <dsp:txXfrm>
        <a:off x="7112966" y="0"/>
        <a:ext cx="2087508" cy="605127"/>
      </dsp:txXfrm>
    </dsp:sp>
    <dsp:sp modelId="{5C29F0E0-E8BC-4B2B-8A0B-53FFEDAD6001}">
      <dsp:nvSpPr>
        <dsp:cNvPr id="0" name=""/>
        <dsp:cNvSpPr/>
      </dsp:nvSpPr>
      <dsp:spPr>
        <a:xfrm>
          <a:off x="8965964" y="0"/>
          <a:ext cx="2692635" cy="605127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rPr>
            <a:t>Conclusion</a:t>
          </a:r>
        </a:p>
      </dsp:txBody>
      <dsp:txXfrm>
        <a:off x="9268528" y="0"/>
        <a:ext cx="2087508" cy="60512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AAD830-3CBA-4ED5-979F-352EC9C1AD59}">
      <dsp:nvSpPr>
        <dsp:cNvPr id="0" name=""/>
        <dsp:cNvSpPr/>
      </dsp:nvSpPr>
      <dsp:spPr>
        <a:xfrm>
          <a:off x="0" y="0"/>
          <a:ext cx="3039258" cy="605127"/>
        </a:xfrm>
        <a:prstGeom prst="homePlate">
          <a:avLst/>
        </a:prstGeom>
        <a:solidFill>
          <a:schemeClr val="bg1"/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42672" rIns="21336" bIns="4267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rPr>
            <a:t>Executive Summary </a:t>
          </a:r>
        </a:p>
      </dsp:txBody>
      <dsp:txXfrm>
        <a:off x="0" y="0"/>
        <a:ext cx="2887976" cy="605127"/>
      </dsp:txXfrm>
    </dsp:sp>
    <dsp:sp modelId="{0D1A9330-CCA6-4468-89A8-FAFF7AE9E5FB}">
      <dsp:nvSpPr>
        <dsp:cNvPr id="0" name=""/>
        <dsp:cNvSpPr/>
      </dsp:nvSpPr>
      <dsp:spPr>
        <a:xfrm>
          <a:off x="2516639" y="0"/>
          <a:ext cx="2692635" cy="605127"/>
        </a:xfrm>
        <a:prstGeom prst="chevron">
          <a:avLst/>
        </a:prstGeom>
        <a:solidFill>
          <a:schemeClr val="tx1">
            <a:lumMod val="75000"/>
            <a:lumOff val="2500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rPr>
            <a:t>Market Opportunity </a:t>
          </a:r>
        </a:p>
      </dsp:txBody>
      <dsp:txXfrm>
        <a:off x="2819203" y="0"/>
        <a:ext cx="2087508" cy="605127"/>
      </dsp:txXfrm>
    </dsp:sp>
    <dsp:sp modelId="{2A6B92D6-3F92-4CD9-8EE6-244347B5F7A2}">
      <dsp:nvSpPr>
        <dsp:cNvPr id="0" name=""/>
        <dsp:cNvSpPr/>
      </dsp:nvSpPr>
      <dsp:spPr>
        <a:xfrm>
          <a:off x="4659374" y="0"/>
          <a:ext cx="2692635" cy="605127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48006" rIns="24003" bIns="4800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rPr>
            <a:t>Product </a:t>
          </a:r>
        </a:p>
      </dsp:txBody>
      <dsp:txXfrm>
        <a:off x="4961938" y="0"/>
        <a:ext cx="2087508" cy="605127"/>
      </dsp:txXfrm>
    </dsp:sp>
    <dsp:sp modelId="{10C9B00D-F7D7-4E2F-852F-D6CAB50251FF}">
      <dsp:nvSpPr>
        <dsp:cNvPr id="0" name=""/>
        <dsp:cNvSpPr/>
      </dsp:nvSpPr>
      <dsp:spPr>
        <a:xfrm>
          <a:off x="6810402" y="0"/>
          <a:ext cx="2692635" cy="605127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tx1"/>
              </a:solidFill>
            </a:rPr>
            <a:t>Demo</a:t>
          </a:r>
        </a:p>
      </dsp:txBody>
      <dsp:txXfrm>
        <a:off x="7112966" y="0"/>
        <a:ext cx="2087508" cy="605127"/>
      </dsp:txXfrm>
    </dsp:sp>
    <dsp:sp modelId="{5C29F0E0-E8BC-4B2B-8A0B-53FFEDAD6001}">
      <dsp:nvSpPr>
        <dsp:cNvPr id="0" name=""/>
        <dsp:cNvSpPr/>
      </dsp:nvSpPr>
      <dsp:spPr>
        <a:xfrm>
          <a:off x="8965964" y="0"/>
          <a:ext cx="2692635" cy="605127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rPr>
            <a:t>Conclusion</a:t>
          </a:r>
        </a:p>
      </dsp:txBody>
      <dsp:txXfrm>
        <a:off x="9268528" y="0"/>
        <a:ext cx="2087508" cy="605127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AAD830-3CBA-4ED5-979F-352EC9C1AD59}">
      <dsp:nvSpPr>
        <dsp:cNvPr id="0" name=""/>
        <dsp:cNvSpPr/>
      </dsp:nvSpPr>
      <dsp:spPr>
        <a:xfrm>
          <a:off x="0" y="0"/>
          <a:ext cx="3039258" cy="605127"/>
        </a:xfrm>
        <a:prstGeom prst="homePlate">
          <a:avLst/>
        </a:prstGeom>
        <a:solidFill>
          <a:schemeClr val="bg1"/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42672" rIns="21336" bIns="4267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rPr>
            <a:t>Executive Summary </a:t>
          </a:r>
        </a:p>
      </dsp:txBody>
      <dsp:txXfrm>
        <a:off x="0" y="0"/>
        <a:ext cx="2887976" cy="605127"/>
      </dsp:txXfrm>
    </dsp:sp>
    <dsp:sp modelId="{0D1A9330-CCA6-4468-89A8-FAFF7AE9E5FB}">
      <dsp:nvSpPr>
        <dsp:cNvPr id="0" name=""/>
        <dsp:cNvSpPr/>
      </dsp:nvSpPr>
      <dsp:spPr>
        <a:xfrm>
          <a:off x="2516639" y="0"/>
          <a:ext cx="2692635" cy="605127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rPr>
            <a:t>Market Opportunity </a:t>
          </a:r>
        </a:p>
      </dsp:txBody>
      <dsp:txXfrm>
        <a:off x="2819203" y="0"/>
        <a:ext cx="2087508" cy="605127"/>
      </dsp:txXfrm>
    </dsp:sp>
    <dsp:sp modelId="{738A3F23-ADAB-47F6-9A27-C0BD60EB9312}">
      <dsp:nvSpPr>
        <dsp:cNvPr id="0" name=""/>
        <dsp:cNvSpPr/>
      </dsp:nvSpPr>
      <dsp:spPr>
        <a:xfrm>
          <a:off x="4656293" y="0"/>
          <a:ext cx="2692635" cy="605127"/>
        </a:xfrm>
        <a:prstGeom prst="chevron">
          <a:avLst/>
        </a:prstGeom>
        <a:solidFill>
          <a:schemeClr val="tx1">
            <a:lumMod val="75000"/>
            <a:lumOff val="2500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48006" rIns="24003" bIns="4800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rPr>
            <a:t>Product</a:t>
          </a:r>
        </a:p>
      </dsp:txBody>
      <dsp:txXfrm>
        <a:off x="4958857" y="0"/>
        <a:ext cx="2087508" cy="605127"/>
      </dsp:txXfrm>
    </dsp:sp>
    <dsp:sp modelId="{10C9B00D-F7D7-4E2F-852F-D6CAB50251FF}">
      <dsp:nvSpPr>
        <dsp:cNvPr id="0" name=""/>
        <dsp:cNvSpPr/>
      </dsp:nvSpPr>
      <dsp:spPr>
        <a:xfrm>
          <a:off x="6810402" y="0"/>
          <a:ext cx="2692635" cy="605127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tx1"/>
              </a:solidFill>
            </a:rPr>
            <a:t>Demo</a:t>
          </a:r>
          <a:endParaRPr lang="en-US" sz="2000" kern="1200" dirty="0"/>
        </a:p>
      </dsp:txBody>
      <dsp:txXfrm>
        <a:off x="7112966" y="0"/>
        <a:ext cx="2087508" cy="605127"/>
      </dsp:txXfrm>
    </dsp:sp>
    <dsp:sp modelId="{5C29F0E0-E8BC-4B2B-8A0B-53FFEDAD6001}">
      <dsp:nvSpPr>
        <dsp:cNvPr id="0" name=""/>
        <dsp:cNvSpPr/>
      </dsp:nvSpPr>
      <dsp:spPr>
        <a:xfrm>
          <a:off x="8965964" y="0"/>
          <a:ext cx="2692635" cy="605127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rPr>
            <a:t>Conclusion</a:t>
          </a:r>
        </a:p>
      </dsp:txBody>
      <dsp:txXfrm>
        <a:off x="9268528" y="0"/>
        <a:ext cx="2087508" cy="605127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AAD830-3CBA-4ED5-979F-352EC9C1AD59}">
      <dsp:nvSpPr>
        <dsp:cNvPr id="0" name=""/>
        <dsp:cNvSpPr/>
      </dsp:nvSpPr>
      <dsp:spPr>
        <a:xfrm>
          <a:off x="16144" y="0"/>
          <a:ext cx="3039258" cy="605127"/>
        </a:xfrm>
        <a:prstGeom prst="homePlate">
          <a:avLst/>
        </a:prstGeom>
        <a:solidFill>
          <a:schemeClr val="bg1"/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42672" rIns="21336" bIns="4267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rPr>
            <a:t>Executive Summary </a:t>
          </a:r>
        </a:p>
      </dsp:txBody>
      <dsp:txXfrm>
        <a:off x="16144" y="0"/>
        <a:ext cx="2887976" cy="605127"/>
      </dsp:txXfrm>
    </dsp:sp>
    <dsp:sp modelId="{0D1A9330-CCA6-4468-89A8-FAFF7AE9E5FB}">
      <dsp:nvSpPr>
        <dsp:cNvPr id="0" name=""/>
        <dsp:cNvSpPr/>
      </dsp:nvSpPr>
      <dsp:spPr>
        <a:xfrm>
          <a:off x="2516639" y="0"/>
          <a:ext cx="2692635" cy="605127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rPr>
            <a:t>Market Opportunity </a:t>
          </a:r>
        </a:p>
      </dsp:txBody>
      <dsp:txXfrm>
        <a:off x="2819203" y="0"/>
        <a:ext cx="2087508" cy="605127"/>
      </dsp:txXfrm>
    </dsp:sp>
    <dsp:sp modelId="{738A3F23-ADAB-47F6-9A27-C0BD60EB9312}">
      <dsp:nvSpPr>
        <dsp:cNvPr id="0" name=""/>
        <dsp:cNvSpPr/>
      </dsp:nvSpPr>
      <dsp:spPr>
        <a:xfrm>
          <a:off x="4656293" y="0"/>
          <a:ext cx="2692635" cy="605127"/>
        </a:xfrm>
        <a:prstGeom prst="chevron">
          <a:avLst/>
        </a:prstGeom>
        <a:solidFill>
          <a:schemeClr val="tx1">
            <a:lumMod val="75000"/>
            <a:lumOff val="2500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48006" rIns="24003" bIns="4800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rPr>
            <a:t>Product</a:t>
          </a:r>
        </a:p>
      </dsp:txBody>
      <dsp:txXfrm>
        <a:off x="4958857" y="0"/>
        <a:ext cx="2087508" cy="605127"/>
      </dsp:txXfrm>
    </dsp:sp>
    <dsp:sp modelId="{10C9B00D-F7D7-4E2F-852F-D6CAB50251FF}">
      <dsp:nvSpPr>
        <dsp:cNvPr id="0" name=""/>
        <dsp:cNvSpPr/>
      </dsp:nvSpPr>
      <dsp:spPr>
        <a:xfrm>
          <a:off x="6810402" y="0"/>
          <a:ext cx="2692635" cy="605127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tx1"/>
              </a:solidFill>
            </a:rPr>
            <a:t>Demo</a:t>
          </a:r>
          <a:endParaRPr lang="en-US" sz="2000" kern="1200" dirty="0"/>
        </a:p>
      </dsp:txBody>
      <dsp:txXfrm>
        <a:off x="7112966" y="0"/>
        <a:ext cx="2087508" cy="605127"/>
      </dsp:txXfrm>
    </dsp:sp>
    <dsp:sp modelId="{5C29F0E0-E8BC-4B2B-8A0B-53FFEDAD6001}">
      <dsp:nvSpPr>
        <dsp:cNvPr id="0" name=""/>
        <dsp:cNvSpPr/>
      </dsp:nvSpPr>
      <dsp:spPr>
        <a:xfrm>
          <a:off x="8965964" y="0"/>
          <a:ext cx="2692635" cy="605127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rPr>
            <a:t>Conclusion</a:t>
          </a:r>
        </a:p>
      </dsp:txBody>
      <dsp:txXfrm>
        <a:off x="9268528" y="0"/>
        <a:ext cx="2087508" cy="605127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AAD830-3CBA-4ED5-979F-352EC9C1AD59}">
      <dsp:nvSpPr>
        <dsp:cNvPr id="0" name=""/>
        <dsp:cNvSpPr/>
      </dsp:nvSpPr>
      <dsp:spPr>
        <a:xfrm>
          <a:off x="0" y="0"/>
          <a:ext cx="3039258" cy="605127"/>
        </a:xfrm>
        <a:prstGeom prst="homePlate">
          <a:avLst/>
        </a:prstGeom>
        <a:solidFill>
          <a:schemeClr val="bg1"/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42672" rIns="21336" bIns="4267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rPr>
            <a:t>Executive Summary </a:t>
          </a:r>
        </a:p>
      </dsp:txBody>
      <dsp:txXfrm>
        <a:off x="0" y="0"/>
        <a:ext cx="2887976" cy="605127"/>
      </dsp:txXfrm>
    </dsp:sp>
    <dsp:sp modelId="{0D1A9330-CCA6-4468-89A8-FAFF7AE9E5FB}">
      <dsp:nvSpPr>
        <dsp:cNvPr id="0" name=""/>
        <dsp:cNvSpPr/>
      </dsp:nvSpPr>
      <dsp:spPr>
        <a:xfrm>
          <a:off x="2516639" y="0"/>
          <a:ext cx="2692635" cy="605127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rPr>
            <a:t>Market Opportunity </a:t>
          </a:r>
        </a:p>
      </dsp:txBody>
      <dsp:txXfrm>
        <a:off x="2819203" y="0"/>
        <a:ext cx="2087508" cy="605127"/>
      </dsp:txXfrm>
    </dsp:sp>
    <dsp:sp modelId="{738A3F23-ADAB-47F6-9A27-C0BD60EB9312}">
      <dsp:nvSpPr>
        <dsp:cNvPr id="0" name=""/>
        <dsp:cNvSpPr/>
      </dsp:nvSpPr>
      <dsp:spPr>
        <a:xfrm>
          <a:off x="4656293" y="0"/>
          <a:ext cx="2692635" cy="605127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48006" rIns="24003" bIns="4800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rPr>
            <a:t>Product</a:t>
          </a:r>
        </a:p>
      </dsp:txBody>
      <dsp:txXfrm>
        <a:off x="4958857" y="0"/>
        <a:ext cx="2087508" cy="605127"/>
      </dsp:txXfrm>
    </dsp:sp>
    <dsp:sp modelId="{10C9B00D-F7D7-4E2F-852F-D6CAB50251FF}">
      <dsp:nvSpPr>
        <dsp:cNvPr id="0" name=""/>
        <dsp:cNvSpPr/>
      </dsp:nvSpPr>
      <dsp:spPr>
        <a:xfrm>
          <a:off x="6810402" y="0"/>
          <a:ext cx="2692635" cy="605127"/>
        </a:xfrm>
        <a:prstGeom prst="chevron">
          <a:avLst/>
        </a:prstGeom>
        <a:solidFill>
          <a:schemeClr val="tx1">
            <a:lumMod val="75000"/>
            <a:lumOff val="2500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bg1"/>
              </a:solidFill>
            </a:rPr>
            <a:t>Demo</a:t>
          </a:r>
        </a:p>
      </dsp:txBody>
      <dsp:txXfrm>
        <a:off x="7112966" y="0"/>
        <a:ext cx="2087508" cy="605127"/>
      </dsp:txXfrm>
    </dsp:sp>
    <dsp:sp modelId="{5C29F0E0-E8BC-4B2B-8A0B-53FFEDAD6001}">
      <dsp:nvSpPr>
        <dsp:cNvPr id="0" name=""/>
        <dsp:cNvSpPr/>
      </dsp:nvSpPr>
      <dsp:spPr>
        <a:xfrm>
          <a:off x="8965964" y="0"/>
          <a:ext cx="2692635" cy="605127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rPr>
            <a:t>Conclusion</a:t>
          </a:r>
        </a:p>
      </dsp:txBody>
      <dsp:txXfrm>
        <a:off x="9268528" y="0"/>
        <a:ext cx="2087508" cy="60512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B2F263-DCF3-B446-BEFD-8B01BE7B0D7E}" type="datetimeFigureOut">
              <a:rPr lang="en-US" smtClean="0"/>
              <a:t>3/25/18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FE85C7-527E-4D42-84B8-DF2B0BC054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7008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Question – why aspirational positioning?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1B11B4-940C-4A32-A7D7-12ACB7A84E4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2050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Question – why aspirational positioning?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1B11B4-940C-4A32-A7D7-12ACB7A84E4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6991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Question – why aspirational positioning?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1B11B4-940C-4A32-A7D7-12ACB7A84E4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4222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Question – why aspirational positioning?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1B11B4-940C-4A32-A7D7-12ACB7A84E4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3052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Question – why aspirational positioning?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1B11B4-940C-4A32-A7D7-12ACB7A84E4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4367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Question – why aspirational positioning?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1B11B4-940C-4A32-A7D7-12ACB7A84E4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5996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Question – why aspirational positioning?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1B11B4-940C-4A32-A7D7-12ACB7A84E4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8440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EDFF09-6730-EB48-BD7D-546730DB96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50DC7C4-998E-1F46-A7D9-57E4A05909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B1D52A-355B-4F40-B0C4-C19D5FD8EF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75144-FEE7-DC47-A18F-0C0CF1279AC3}" type="datetimeFigureOut">
              <a:rPr lang="en-US" smtClean="0"/>
              <a:t>3/25/18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D8AC4F-0F3B-534A-A4A4-0AD0153CE3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E3D6DC-B08B-A944-A0E8-922A86F2D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236A2-4F09-7943-A432-A00C2A0A58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9433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A220A-7304-854A-BE15-5FE3E6B9D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A72131-55C6-AD45-8434-89AA1E3D72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274B87-EBE6-E641-92A5-D40621392D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75144-FEE7-DC47-A18F-0C0CF1279AC3}" type="datetimeFigureOut">
              <a:rPr lang="en-US" smtClean="0"/>
              <a:t>3/25/18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12C514-CB04-F54F-AD30-4A5EE0570A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2C9577-4026-824F-8604-A0B1950E09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236A2-4F09-7943-A432-A00C2A0A58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059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2656824-F046-FD48-9D44-9FCE6C0B2CD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B7EE197-6AF8-E54C-B3D6-BACF623327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B082B6-AF3C-764E-AADB-07839AF354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75144-FEE7-DC47-A18F-0C0CF1279AC3}" type="datetimeFigureOut">
              <a:rPr lang="en-US" smtClean="0"/>
              <a:t>3/25/18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41645D-6333-754E-80E5-638BEA0DD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440011-C986-4C4F-BD4E-CE1DA61F17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236A2-4F09-7943-A432-A00C2A0A58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2526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67694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F04BA-CB9D-DF42-A374-AC79738CF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E82EFA-AD6C-0C49-A779-D3CE33E6A2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1036CF-25AC-C144-830B-51E3FD4FB1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75144-FEE7-DC47-A18F-0C0CF1279AC3}" type="datetimeFigureOut">
              <a:rPr lang="en-US" smtClean="0"/>
              <a:t>3/25/18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3306E8-37E3-0547-A34F-7EC839B9AD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9CFF56-736B-4F42-BDB8-81DDE3833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236A2-4F09-7943-A432-A00C2A0A58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3258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B9C346-6FAD-9A4C-AE77-8B598FE55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7D3F00-93FD-694A-A175-8318744B2C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7983BA-A10A-534D-B8BD-077BF222DC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75144-FEE7-DC47-A18F-0C0CF1279AC3}" type="datetimeFigureOut">
              <a:rPr lang="en-US" smtClean="0"/>
              <a:t>3/25/18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7C2FDC-5C19-1043-91B8-064EA801C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D3A5E6-3D18-A64C-991D-1D657FD91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236A2-4F09-7943-A432-A00C2A0A58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564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7314CB-2F97-C24A-AF93-C8FB7764BC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433A1B-5890-FA41-8B0E-91DE600BDE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E01611-C57E-CF4E-B453-3100DDF88B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9DFC1D-4E47-7241-AA42-F2A9D0FAC0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75144-FEE7-DC47-A18F-0C0CF1279AC3}" type="datetimeFigureOut">
              <a:rPr lang="en-US" smtClean="0"/>
              <a:t>3/25/18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838A51-797E-E14B-926E-727A0DB6BF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44C979-FF23-4E4E-8CF1-2F2A1248A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236A2-4F09-7943-A432-A00C2A0A58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5867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82C4E-3C04-E54B-9444-A5C831FFDF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DFBDC1-836B-2C4E-B02C-FA0D588B12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15E1E6-6E2D-3847-9150-6B5D614017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8732CD-9901-6F41-9BAE-82C5A18D744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E3CC64A-FD30-274C-98A9-C4D3C39795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238275F-44E7-B243-9995-FDC84E0CEC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75144-FEE7-DC47-A18F-0C0CF1279AC3}" type="datetimeFigureOut">
              <a:rPr lang="en-US" smtClean="0"/>
              <a:t>3/25/18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D83E0F7-BF66-114E-8EE5-EF69E6C51A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C7B1D88-7271-9F48-B2A7-5177160F72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236A2-4F09-7943-A432-A00C2A0A58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4892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DDFB34-DE56-2248-8B70-11850CAF0C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CC06A0B-DDBF-0B4E-9E74-4B54B6972A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75144-FEE7-DC47-A18F-0C0CF1279AC3}" type="datetimeFigureOut">
              <a:rPr lang="en-US" smtClean="0"/>
              <a:t>3/25/18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93E074-AF13-2643-A9B0-EE2558D91D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F36D0C-E015-7948-9C7C-70F19AD07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236A2-4F09-7943-A432-A00C2A0A58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0147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55470FD-2BFC-5646-9FFD-809C8BDC3A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75144-FEE7-DC47-A18F-0C0CF1279AC3}" type="datetimeFigureOut">
              <a:rPr lang="en-US" smtClean="0"/>
              <a:t>3/25/18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7AC11FA-D0B7-DB4C-8B46-5BBA040564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F18D19-F95E-F546-B537-7868DEA7C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236A2-4F09-7943-A432-A00C2A0A58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6283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D61F66-0427-F94F-A2EB-4CD6C7CDD8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B02360-2752-6449-A194-31AC1024D4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3ECD63-3CA2-6747-B826-69AF23D664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B9F689-4F40-864E-B506-B31A6D5A4D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75144-FEE7-DC47-A18F-0C0CF1279AC3}" type="datetimeFigureOut">
              <a:rPr lang="en-US" smtClean="0"/>
              <a:t>3/25/18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D91588-0E0A-7843-A19C-AE3BA429CC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3B9CEF-6CA5-B24F-978E-91C5D1FFA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236A2-4F09-7943-A432-A00C2A0A58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2832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95295-FA84-3145-83B6-F158FB814D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7DBA1B7-F070-5B46-836B-8725F700AB1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0FD619-3585-1B4D-885A-3D13DD061C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E0D9DD-C9F9-0341-8576-95500ECB4C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75144-FEE7-DC47-A18F-0C0CF1279AC3}" type="datetimeFigureOut">
              <a:rPr lang="en-US" smtClean="0"/>
              <a:t>3/25/18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93F88C-F0B8-2B40-93B0-5EA44A7EE5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1B53C7-F100-9C47-8226-F7833FCE99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236A2-4F09-7943-A432-A00C2A0A58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450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56A9399-4A99-2B4E-BC3F-5CBA7B906E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7CF4CB-5D83-AF44-880F-13D67D1E1D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975916-0D7A-414F-9840-D4DCDAAF837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275144-FEE7-DC47-A18F-0C0CF1279AC3}" type="datetimeFigureOut">
              <a:rPr lang="en-US" smtClean="0"/>
              <a:t>3/25/18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DEEB93-376D-B049-A612-8795335AA9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11D23E-1B11-9942-9501-D4DDFF834E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A236A2-4F09-7943-A432-A00C2A0A58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1486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9.tiff"/><Relationship Id="rId4" Type="http://schemas.microsoft.com/office/2007/relationships/hdphoto" Target="../media/hdphoto3.wdp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8.xml"/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12" Type="http://schemas.microsoft.com/office/2007/relationships/diagramDrawing" Target="../diagrams/drawing8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7.xml"/><Relationship Id="rId11" Type="http://schemas.openxmlformats.org/officeDocument/2006/relationships/diagramColors" Target="../diagrams/colors8.xml"/><Relationship Id="rId5" Type="http://schemas.openxmlformats.org/officeDocument/2006/relationships/diagramQuickStyle" Target="../diagrams/quickStyle7.xml"/><Relationship Id="rId10" Type="http://schemas.openxmlformats.org/officeDocument/2006/relationships/diagramQuickStyle" Target="../diagrams/quickStyle8.xml"/><Relationship Id="rId4" Type="http://schemas.openxmlformats.org/officeDocument/2006/relationships/diagramLayout" Target="../diagrams/layout7.xml"/><Relationship Id="rId9" Type="http://schemas.openxmlformats.org/officeDocument/2006/relationships/diagramLayout" Target="../diagrams/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4" Type="http://schemas.microsoft.com/office/2007/relationships/hdphoto" Target="../media/hdphoto3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2.tiff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.xml"/><Relationship Id="rId3" Type="http://schemas.openxmlformats.org/officeDocument/2006/relationships/image" Target="../media/image3.png"/><Relationship Id="rId7" Type="http://schemas.openxmlformats.org/officeDocument/2006/relationships/diagramQuickStyle" Target="../diagrams/quickStyle3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diagramLayout" Target="../diagrams/layout3.xml"/><Relationship Id="rId5" Type="http://schemas.openxmlformats.org/officeDocument/2006/relationships/diagramData" Target="../diagrams/data3.xml"/><Relationship Id="rId4" Type="http://schemas.microsoft.com/office/2007/relationships/hdphoto" Target="../media/hdphoto1.wdp"/><Relationship Id="rId9" Type="http://schemas.microsoft.com/office/2007/relationships/diagramDrawing" Target="../diagrams/drawing3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2.tiff"/><Relationship Id="rId7" Type="http://schemas.openxmlformats.org/officeDocument/2006/relationships/diagramColors" Target="../diagrams/colors4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5.xml"/><Relationship Id="rId3" Type="http://schemas.openxmlformats.org/officeDocument/2006/relationships/image" Target="../media/image4.png"/><Relationship Id="rId7" Type="http://schemas.openxmlformats.org/officeDocument/2006/relationships/diagramQuickStyle" Target="../diagrams/quickStyle5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diagramLayout" Target="../diagrams/layout5.xml"/><Relationship Id="rId5" Type="http://schemas.openxmlformats.org/officeDocument/2006/relationships/diagramData" Target="../diagrams/data5.xml"/><Relationship Id="rId4" Type="http://schemas.microsoft.com/office/2007/relationships/hdphoto" Target="../media/hdphoto2.wdp"/><Relationship Id="rId9" Type="http://schemas.microsoft.com/office/2007/relationships/diagramDrawing" Target="../diagrams/drawing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4" Type="http://schemas.microsoft.com/office/2007/relationships/hdphoto" Target="../media/hdphoto3.wdp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10" Type="http://schemas.microsoft.com/office/2007/relationships/hdphoto" Target="../media/hdphoto3.wdp"/><Relationship Id="rId4" Type="http://schemas.openxmlformats.org/officeDocument/2006/relationships/diagramLayout" Target="../diagrams/layout6.xml"/><Relationship Id="rId9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.tiff"/><Relationship Id="rId4" Type="http://schemas.microsoft.com/office/2007/relationships/hdphoto" Target="../media/hdphoto3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55044C3-B10A-C041-9902-D3E28FBF1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1362" y="2895165"/>
            <a:ext cx="1678558" cy="13142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D1A7988-9A66-544D-8E4E-F7198465ED89}"/>
              </a:ext>
            </a:extLst>
          </p:cNvPr>
          <p:cNvSpPr txBox="1"/>
          <p:nvPr/>
        </p:nvSpPr>
        <p:spPr>
          <a:xfrm>
            <a:off x="3345449" y="2582779"/>
            <a:ext cx="6223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0" dirty="0">
                <a:latin typeface="Avenir Roman" panose="02000503020000020003" pitchFamily="2" charset="0"/>
              </a:rPr>
              <a:t>CARA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3389D4-A70A-D040-A98B-2DC431106840}"/>
              </a:ext>
            </a:extLst>
          </p:cNvPr>
          <p:cNvSpPr txBox="1"/>
          <p:nvPr/>
        </p:nvSpPr>
        <p:spPr>
          <a:xfrm>
            <a:off x="4974391" y="4152439"/>
            <a:ext cx="30453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By Tolu Aibana and Terry Zeng 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E7B89B5-310B-044D-887D-0186E5DFA112}"/>
              </a:ext>
            </a:extLst>
          </p:cNvPr>
          <p:cNvCxnSpPr>
            <a:cxnSpLocks/>
          </p:cNvCxnSpPr>
          <p:nvPr/>
        </p:nvCxnSpPr>
        <p:spPr>
          <a:xfrm>
            <a:off x="4299284" y="3159860"/>
            <a:ext cx="0" cy="78483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37039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E4A3908-1017-1241-B15B-5B8CA8004B7D}"/>
              </a:ext>
            </a:extLst>
          </p:cNvPr>
          <p:cNvSpPr txBox="1"/>
          <p:nvPr/>
        </p:nvSpPr>
        <p:spPr>
          <a:xfrm>
            <a:off x="-682966" y="172472"/>
            <a:ext cx="46509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Avenir Roman" panose="02000503020000020003" pitchFamily="2" charset="0"/>
              </a:rPr>
              <a:t>Partnerships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4DA430E-A38D-5343-B122-8247272F2EB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0274" y="495638"/>
            <a:ext cx="2786499" cy="572299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E678234-1250-4D48-BC9A-0F492A2C1FA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37000"/>
                    </a14:imgEffect>
                  </a14:imgLayer>
                </a14:imgProps>
              </a:ext>
            </a:extLst>
          </a:blip>
          <a:srcRect t="6986" r="1" b="1"/>
          <a:stretch/>
        </p:blipFill>
        <p:spPr>
          <a:xfrm>
            <a:off x="7450274" y="1882373"/>
            <a:ext cx="2819189" cy="2622226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D297A4A-9E4C-8840-B628-CB89CF228DA5}"/>
              </a:ext>
            </a:extLst>
          </p:cNvPr>
          <p:cNvCxnSpPr>
            <a:cxnSpLocks/>
          </p:cNvCxnSpPr>
          <p:nvPr/>
        </p:nvCxnSpPr>
        <p:spPr>
          <a:xfrm>
            <a:off x="5919537" y="1882373"/>
            <a:ext cx="0" cy="345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20AAF4DE-8767-254E-A103-5CC9C8254576}"/>
              </a:ext>
            </a:extLst>
          </p:cNvPr>
          <p:cNvSpPr txBox="1"/>
          <p:nvPr/>
        </p:nvSpPr>
        <p:spPr>
          <a:xfrm>
            <a:off x="1714655" y="5202974"/>
            <a:ext cx="39944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000" dirty="0"/>
              <a:t>Machine Learning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000" dirty="0"/>
              <a:t>Natural Language Classifier 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000" dirty="0"/>
              <a:t>Personality &amp; Tone Analyzer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981054-6A1C-0E42-82FF-4427958FA1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6847" y="1452137"/>
            <a:ext cx="508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2146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4" name="Diagram 43">
            <a:extLst>
              <a:ext uri="{FF2B5EF4-FFF2-40B4-BE49-F238E27FC236}">
                <a16:creationId xmlns:a16="http://schemas.microsoft.com/office/drawing/2014/main" id="{95F12DC5-1CC7-F04C-AD4E-0016E020D6D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89470235"/>
              </p:ext>
            </p:extLst>
          </p:nvPr>
        </p:nvGraphicFramePr>
        <p:xfrm>
          <a:off x="357716" y="6119777"/>
          <a:ext cx="11658600" cy="6051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E369E087-8342-C94B-8157-7901E49677BE}"/>
              </a:ext>
            </a:extLst>
          </p:cNvPr>
          <p:cNvSpPr txBox="1"/>
          <p:nvPr/>
        </p:nvSpPr>
        <p:spPr>
          <a:xfrm>
            <a:off x="357716" y="404828"/>
            <a:ext cx="50324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Avenir Roman" panose="02000503020000020003" pitchFamily="2" charset="0"/>
              </a:rPr>
              <a:t>Product Fit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3077CF8-4C8A-5C47-AE00-90F839180AB6}"/>
              </a:ext>
            </a:extLst>
          </p:cNvPr>
          <p:cNvSpPr/>
          <p:nvPr/>
        </p:nvSpPr>
        <p:spPr>
          <a:xfrm>
            <a:off x="1811104" y="3118847"/>
            <a:ext cx="69794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/>
              <a:t>Cost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14BAB7A-D027-6B41-8F9B-DDEF7E4AA472}"/>
              </a:ext>
            </a:extLst>
          </p:cNvPr>
          <p:cNvSpPr/>
          <p:nvPr/>
        </p:nvSpPr>
        <p:spPr>
          <a:xfrm>
            <a:off x="3989952" y="1403256"/>
            <a:ext cx="211468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  <a:latin typeface="Avenir Roman" panose="02000503020000020003" pitchFamily="2" charset="0"/>
              </a:rPr>
              <a:t>Old Experience </a:t>
            </a:r>
            <a:endParaRPr lang="en-US" sz="2000" b="1" dirty="0">
              <a:solidFill>
                <a:srgbClr val="C0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33CEF7D-3CA2-5149-B615-AEF198BF1757}"/>
              </a:ext>
            </a:extLst>
          </p:cNvPr>
          <p:cNvSpPr txBox="1"/>
          <p:nvPr/>
        </p:nvSpPr>
        <p:spPr>
          <a:xfrm>
            <a:off x="1816685" y="4895462"/>
            <a:ext cx="7697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Time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940C913-DBFF-824B-86E1-7B495F81CBB3}"/>
              </a:ext>
            </a:extLst>
          </p:cNvPr>
          <p:cNvSpPr/>
          <p:nvPr/>
        </p:nvSpPr>
        <p:spPr>
          <a:xfrm>
            <a:off x="7785912" y="1356841"/>
            <a:ext cx="222689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Avenir Roman" panose="02000503020000020003" pitchFamily="2" charset="0"/>
              </a:rPr>
              <a:t>New Experience </a:t>
            </a:r>
            <a:endParaRPr lang="en-US" sz="2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6B850D2-AB40-BA45-A4A1-403BB44C56D6}"/>
              </a:ext>
            </a:extLst>
          </p:cNvPr>
          <p:cNvSpPr/>
          <p:nvPr/>
        </p:nvSpPr>
        <p:spPr>
          <a:xfrm>
            <a:off x="3064042" y="1909011"/>
            <a:ext cx="7780421" cy="351322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1668846-EA4F-424F-A38E-AD17C1AA745D}"/>
              </a:ext>
            </a:extLst>
          </p:cNvPr>
          <p:cNvCxnSpPr>
            <a:cxnSpLocks/>
            <a:stCxn id="2" idx="0"/>
            <a:endCxn id="2" idx="2"/>
          </p:cNvCxnSpPr>
          <p:nvPr/>
        </p:nvCxnSpPr>
        <p:spPr>
          <a:xfrm>
            <a:off x="6954253" y="1909011"/>
            <a:ext cx="0" cy="351322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F7CC116-B17F-0644-BC27-F0576F7EFD8A}"/>
              </a:ext>
            </a:extLst>
          </p:cNvPr>
          <p:cNvCxnSpPr>
            <a:cxnSpLocks/>
            <a:stCxn id="2" idx="1"/>
          </p:cNvCxnSpPr>
          <p:nvPr/>
        </p:nvCxnSpPr>
        <p:spPr>
          <a:xfrm>
            <a:off x="3064042" y="3665622"/>
            <a:ext cx="778042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21B4DAD-B6D6-7B4A-9C03-749DBF8C0DEB}"/>
              </a:ext>
            </a:extLst>
          </p:cNvPr>
          <p:cNvSpPr txBox="1"/>
          <p:nvPr/>
        </p:nvSpPr>
        <p:spPr>
          <a:xfrm>
            <a:off x="3620813" y="2438172"/>
            <a:ext cx="25481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Students paying for expensive Counselling appointments.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5137135-42A7-E442-A772-7192145EC7C0}"/>
              </a:ext>
            </a:extLst>
          </p:cNvPr>
          <p:cNvSpPr txBox="1"/>
          <p:nvPr/>
        </p:nvSpPr>
        <p:spPr>
          <a:xfrm>
            <a:off x="3735068" y="4121244"/>
            <a:ext cx="25481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Students waiting weeks to see a free school Counsellor.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0FF1DE5-D283-234A-8236-F28E482877D2}"/>
              </a:ext>
            </a:extLst>
          </p:cNvPr>
          <p:cNvSpPr txBox="1"/>
          <p:nvPr/>
        </p:nvSpPr>
        <p:spPr>
          <a:xfrm>
            <a:off x="7393106" y="2438172"/>
            <a:ext cx="30125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Students pay a small subscription fee for online individualized counselling.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45C0829-D827-C748-98CD-CEA92430FAB0}"/>
              </a:ext>
            </a:extLst>
          </p:cNvPr>
          <p:cNvSpPr txBox="1"/>
          <p:nvPr/>
        </p:nvSpPr>
        <p:spPr>
          <a:xfrm>
            <a:off x="7625279" y="4151751"/>
            <a:ext cx="29317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Students have immediate access to the help they need via their devices. </a:t>
            </a:r>
          </a:p>
        </p:txBody>
      </p:sp>
      <p:sp>
        <p:nvSpPr>
          <p:cNvPr id="20" name="Shape 364">
            <a:extLst>
              <a:ext uri="{FF2B5EF4-FFF2-40B4-BE49-F238E27FC236}">
                <a16:creationId xmlns:a16="http://schemas.microsoft.com/office/drawing/2014/main" id="{C5F672F3-4C19-874C-A074-FA0145166B46}"/>
              </a:ext>
            </a:extLst>
          </p:cNvPr>
          <p:cNvSpPr/>
          <p:nvPr/>
        </p:nvSpPr>
        <p:spPr>
          <a:xfrm>
            <a:off x="1733634" y="2153544"/>
            <a:ext cx="918375" cy="95461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5244" y="86211"/>
                </a:moveTo>
                <a:cubicBezTo>
                  <a:pt x="65244" y="93205"/>
                  <a:pt x="65244" y="93205"/>
                  <a:pt x="65244" y="93205"/>
                </a:cubicBezTo>
                <a:cubicBezTo>
                  <a:pt x="54755" y="93205"/>
                  <a:pt x="54755" y="93205"/>
                  <a:pt x="54755" y="93205"/>
                </a:cubicBezTo>
                <a:cubicBezTo>
                  <a:pt x="54755" y="87377"/>
                  <a:pt x="54755" y="87377"/>
                  <a:pt x="54755" y="87377"/>
                </a:cubicBezTo>
                <a:cubicBezTo>
                  <a:pt x="51261" y="87377"/>
                  <a:pt x="44272" y="85050"/>
                  <a:pt x="40777" y="82716"/>
                </a:cubicBezTo>
                <a:cubicBezTo>
                  <a:pt x="43105" y="72233"/>
                  <a:pt x="43105" y="72233"/>
                  <a:pt x="43105" y="72233"/>
                </a:cubicBezTo>
                <a:cubicBezTo>
                  <a:pt x="48933" y="73400"/>
                  <a:pt x="55922" y="76894"/>
                  <a:pt x="61750" y="75727"/>
                </a:cubicBezTo>
                <a:cubicBezTo>
                  <a:pt x="66405" y="74561"/>
                  <a:pt x="67572" y="69905"/>
                  <a:pt x="61750" y="67572"/>
                </a:cubicBezTo>
                <a:cubicBezTo>
                  <a:pt x="57088" y="65244"/>
                  <a:pt x="40777" y="62911"/>
                  <a:pt x="40777" y="50094"/>
                </a:cubicBezTo>
                <a:cubicBezTo>
                  <a:pt x="40777" y="44272"/>
                  <a:pt x="44272" y="36116"/>
                  <a:pt x="54755" y="33788"/>
                </a:cubicBezTo>
                <a:cubicBezTo>
                  <a:pt x="54755" y="26794"/>
                  <a:pt x="54755" y="26794"/>
                  <a:pt x="54755" y="26794"/>
                </a:cubicBezTo>
                <a:cubicBezTo>
                  <a:pt x="65244" y="26794"/>
                  <a:pt x="65244" y="26794"/>
                  <a:pt x="65244" y="26794"/>
                </a:cubicBezTo>
                <a:cubicBezTo>
                  <a:pt x="65244" y="33788"/>
                  <a:pt x="65244" y="33788"/>
                  <a:pt x="65244" y="33788"/>
                </a:cubicBezTo>
                <a:cubicBezTo>
                  <a:pt x="68738" y="33788"/>
                  <a:pt x="73400" y="34950"/>
                  <a:pt x="78055" y="36116"/>
                </a:cubicBezTo>
                <a:cubicBezTo>
                  <a:pt x="76894" y="38444"/>
                  <a:pt x="75727" y="46600"/>
                  <a:pt x="75727" y="46600"/>
                </a:cubicBezTo>
                <a:cubicBezTo>
                  <a:pt x="72233" y="46600"/>
                  <a:pt x="66405" y="44272"/>
                  <a:pt x="61750" y="44272"/>
                </a:cubicBezTo>
                <a:cubicBezTo>
                  <a:pt x="54755" y="44272"/>
                  <a:pt x="54755" y="48933"/>
                  <a:pt x="58250" y="51261"/>
                </a:cubicBezTo>
                <a:cubicBezTo>
                  <a:pt x="67572" y="55922"/>
                  <a:pt x="80388" y="59416"/>
                  <a:pt x="80388" y="71066"/>
                </a:cubicBezTo>
                <a:cubicBezTo>
                  <a:pt x="80388" y="80388"/>
                  <a:pt x="73400" y="85050"/>
                  <a:pt x="65244" y="86211"/>
                </a:cubicBezTo>
                <a:close/>
                <a:moveTo>
                  <a:pt x="59416" y="0"/>
                </a:moveTo>
                <a:cubicBezTo>
                  <a:pt x="26794" y="0"/>
                  <a:pt x="0" y="26794"/>
                  <a:pt x="0" y="60583"/>
                </a:cubicBezTo>
                <a:cubicBezTo>
                  <a:pt x="0" y="93205"/>
                  <a:pt x="26794" y="120000"/>
                  <a:pt x="59416" y="120000"/>
                </a:cubicBezTo>
                <a:cubicBezTo>
                  <a:pt x="93205" y="120000"/>
                  <a:pt x="120000" y="93205"/>
                  <a:pt x="120000" y="60583"/>
                </a:cubicBezTo>
                <a:cubicBezTo>
                  <a:pt x="120000" y="26794"/>
                  <a:pt x="93205" y="0"/>
                  <a:pt x="59416" y="0"/>
                </a:cubicBezTo>
                <a:close/>
                <a:moveTo>
                  <a:pt x="59416" y="11650"/>
                </a:moveTo>
                <a:cubicBezTo>
                  <a:pt x="86211" y="11650"/>
                  <a:pt x="108350" y="33788"/>
                  <a:pt x="108350" y="60583"/>
                </a:cubicBezTo>
                <a:cubicBezTo>
                  <a:pt x="108350" y="86211"/>
                  <a:pt x="86211" y="108350"/>
                  <a:pt x="59416" y="108350"/>
                </a:cubicBezTo>
                <a:cubicBezTo>
                  <a:pt x="32622" y="108350"/>
                  <a:pt x="11650" y="86211"/>
                  <a:pt x="11650" y="60583"/>
                </a:cubicBezTo>
                <a:cubicBezTo>
                  <a:pt x="11650" y="33788"/>
                  <a:pt x="32622" y="11650"/>
                  <a:pt x="59416" y="11650"/>
                </a:cubicBezTo>
                <a:close/>
              </a:path>
            </a:pathLst>
          </a:custGeom>
          <a:solidFill>
            <a:srgbClr val="454546"/>
          </a:solidFill>
          <a:ln>
            <a:noFill/>
          </a:ln>
        </p:spPr>
        <p:txBody>
          <a:bodyPr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546A"/>
              </a:buClr>
              <a:buFont typeface="Calibri"/>
              <a:buNone/>
            </a:pPr>
            <a:endParaRPr sz="1400" b="0" i="0" u="none" strike="noStrike" cap="none">
              <a:solidFill>
                <a:srgbClr val="44546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Shape 532">
            <a:extLst>
              <a:ext uri="{FF2B5EF4-FFF2-40B4-BE49-F238E27FC236}">
                <a16:creationId xmlns:a16="http://schemas.microsoft.com/office/drawing/2014/main" id="{6C03BD4C-B06F-9641-9977-47EB0A5BE8F2}"/>
              </a:ext>
            </a:extLst>
          </p:cNvPr>
          <p:cNvSpPr/>
          <p:nvPr/>
        </p:nvSpPr>
        <p:spPr>
          <a:xfrm>
            <a:off x="1720668" y="3851299"/>
            <a:ext cx="924342" cy="98372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72000" y="72233"/>
                </a:moveTo>
                <a:cubicBezTo>
                  <a:pt x="72000" y="78055"/>
                  <a:pt x="66355" y="81555"/>
                  <a:pt x="60705" y="81555"/>
                </a:cubicBezTo>
                <a:cubicBezTo>
                  <a:pt x="55061" y="81555"/>
                  <a:pt x="49411" y="78055"/>
                  <a:pt x="49411" y="72233"/>
                </a:cubicBezTo>
                <a:cubicBezTo>
                  <a:pt x="49411" y="69905"/>
                  <a:pt x="52233" y="66405"/>
                  <a:pt x="55061" y="65244"/>
                </a:cubicBezTo>
                <a:cubicBezTo>
                  <a:pt x="59294" y="39611"/>
                  <a:pt x="59294" y="39611"/>
                  <a:pt x="59294" y="39611"/>
                </a:cubicBezTo>
                <a:cubicBezTo>
                  <a:pt x="59294" y="39611"/>
                  <a:pt x="59294" y="38444"/>
                  <a:pt x="60705" y="38444"/>
                </a:cubicBezTo>
                <a:cubicBezTo>
                  <a:pt x="60705" y="38444"/>
                  <a:pt x="62116" y="38444"/>
                  <a:pt x="62116" y="39611"/>
                </a:cubicBezTo>
                <a:cubicBezTo>
                  <a:pt x="66355" y="65244"/>
                  <a:pt x="66355" y="65244"/>
                  <a:pt x="66355" y="65244"/>
                </a:cubicBezTo>
                <a:cubicBezTo>
                  <a:pt x="69177" y="66405"/>
                  <a:pt x="72000" y="68738"/>
                  <a:pt x="72000" y="72233"/>
                </a:cubicBezTo>
                <a:close/>
                <a:moveTo>
                  <a:pt x="104472" y="69905"/>
                </a:moveTo>
                <a:cubicBezTo>
                  <a:pt x="104472" y="50094"/>
                  <a:pt x="84705" y="32622"/>
                  <a:pt x="59294" y="32622"/>
                </a:cubicBezTo>
                <a:cubicBezTo>
                  <a:pt x="35294" y="32622"/>
                  <a:pt x="15527" y="50094"/>
                  <a:pt x="15527" y="69905"/>
                </a:cubicBezTo>
                <a:cubicBezTo>
                  <a:pt x="15527" y="90872"/>
                  <a:pt x="35294" y="107183"/>
                  <a:pt x="59294" y="107183"/>
                </a:cubicBezTo>
                <a:cubicBezTo>
                  <a:pt x="84705" y="107183"/>
                  <a:pt x="104472" y="90872"/>
                  <a:pt x="104472" y="69905"/>
                </a:cubicBezTo>
                <a:close/>
                <a:moveTo>
                  <a:pt x="120000" y="69905"/>
                </a:moveTo>
                <a:cubicBezTo>
                  <a:pt x="120000" y="97866"/>
                  <a:pt x="93177" y="120000"/>
                  <a:pt x="59294" y="120000"/>
                </a:cubicBezTo>
                <a:cubicBezTo>
                  <a:pt x="26822" y="120000"/>
                  <a:pt x="0" y="97866"/>
                  <a:pt x="0" y="69905"/>
                </a:cubicBezTo>
                <a:cubicBezTo>
                  <a:pt x="0" y="41944"/>
                  <a:pt x="26822" y="19805"/>
                  <a:pt x="59294" y="19805"/>
                </a:cubicBezTo>
                <a:cubicBezTo>
                  <a:pt x="93177" y="19805"/>
                  <a:pt x="120000" y="41944"/>
                  <a:pt x="120000" y="69905"/>
                </a:cubicBezTo>
                <a:close/>
                <a:moveTo>
                  <a:pt x="49411" y="0"/>
                </a:moveTo>
                <a:cubicBezTo>
                  <a:pt x="49411" y="12816"/>
                  <a:pt x="49411" y="12816"/>
                  <a:pt x="49411" y="12816"/>
                </a:cubicBezTo>
                <a:cubicBezTo>
                  <a:pt x="52233" y="12816"/>
                  <a:pt x="56472" y="12816"/>
                  <a:pt x="59294" y="12816"/>
                </a:cubicBezTo>
                <a:cubicBezTo>
                  <a:pt x="63527" y="12816"/>
                  <a:pt x="66355" y="12816"/>
                  <a:pt x="70588" y="12816"/>
                </a:cubicBezTo>
                <a:cubicBezTo>
                  <a:pt x="70588" y="0"/>
                  <a:pt x="70588" y="0"/>
                  <a:pt x="70588" y="0"/>
                </a:cubicBezTo>
                <a:cubicBezTo>
                  <a:pt x="49411" y="0"/>
                  <a:pt x="49411" y="0"/>
                  <a:pt x="49411" y="0"/>
                </a:cubicBezTo>
                <a:close/>
                <a:moveTo>
                  <a:pt x="93177" y="19805"/>
                </a:moveTo>
                <a:cubicBezTo>
                  <a:pt x="100233" y="10483"/>
                  <a:pt x="100233" y="10483"/>
                  <a:pt x="100233" y="10483"/>
                </a:cubicBezTo>
                <a:cubicBezTo>
                  <a:pt x="111527" y="17477"/>
                  <a:pt x="111527" y="17477"/>
                  <a:pt x="111527" y="17477"/>
                </a:cubicBezTo>
                <a:cubicBezTo>
                  <a:pt x="104472" y="25633"/>
                  <a:pt x="104472" y="25633"/>
                  <a:pt x="104472" y="25633"/>
                </a:cubicBezTo>
                <a:cubicBezTo>
                  <a:pt x="101644" y="23300"/>
                  <a:pt x="97411" y="20972"/>
                  <a:pt x="93177" y="19805"/>
                </a:cubicBezTo>
                <a:close/>
              </a:path>
            </a:pathLst>
          </a:custGeom>
          <a:solidFill>
            <a:srgbClr val="454546"/>
          </a:solidFill>
          <a:ln>
            <a:noFill/>
          </a:ln>
        </p:spPr>
        <p:txBody>
          <a:bodyPr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546A"/>
              </a:buClr>
              <a:buFont typeface="Calibri"/>
              <a:buNone/>
            </a:pPr>
            <a:endParaRPr sz="1400" b="0" i="0" u="none" strike="noStrike" cap="none">
              <a:solidFill>
                <a:srgbClr val="44546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Shape 396">
            <a:extLst>
              <a:ext uri="{FF2B5EF4-FFF2-40B4-BE49-F238E27FC236}">
                <a16:creationId xmlns:a16="http://schemas.microsoft.com/office/drawing/2014/main" id="{0C6540D6-E133-0749-92C0-5419BA794AB1}"/>
              </a:ext>
            </a:extLst>
          </p:cNvPr>
          <p:cNvSpPr/>
          <p:nvPr/>
        </p:nvSpPr>
        <p:spPr>
          <a:xfrm>
            <a:off x="10321714" y="2015984"/>
            <a:ext cx="470710" cy="45708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97427" y="61933"/>
                </a:moveTo>
                <a:cubicBezTo>
                  <a:pt x="97427" y="73550"/>
                  <a:pt x="92672" y="85161"/>
                  <a:pt x="85544" y="92905"/>
                </a:cubicBezTo>
                <a:cubicBezTo>
                  <a:pt x="77227" y="101933"/>
                  <a:pt x="66533" y="107094"/>
                  <a:pt x="54655" y="107094"/>
                </a:cubicBezTo>
                <a:cubicBezTo>
                  <a:pt x="42772" y="107094"/>
                  <a:pt x="32077" y="101933"/>
                  <a:pt x="23761" y="92905"/>
                </a:cubicBezTo>
                <a:cubicBezTo>
                  <a:pt x="15444" y="85161"/>
                  <a:pt x="11883" y="72255"/>
                  <a:pt x="11883" y="60644"/>
                </a:cubicBezTo>
                <a:cubicBezTo>
                  <a:pt x="11883" y="47744"/>
                  <a:pt x="15444" y="36127"/>
                  <a:pt x="23761" y="27094"/>
                </a:cubicBezTo>
                <a:cubicBezTo>
                  <a:pt x="32077" y="18066"/>
                  <a:pt x="42772" y="12905"/>
                  <a:pt x="54655" y="12905"/>
                </a:cubicBezTo>
                <a:cubicBezTo>
                  <a:pt x="64161" y="12905"/>
                  <a:pt x="72477" y="16772"/>
                  <a:pt x="79605" y="23227"/>
                </a:cubicBezTo>
                <a:cubicBezTo>
                  <a:pt x="89111" y="12905"/>
                  <a:pt x="89111" y="12905"/>
                  <a:pt x="89111" y="12905"/>
                </a:cubicBezTo>
                <a:cubicBezTo>
                  <a:pt x="79605" y="5161"/>
                  <a:pt x="67722" y="0"/>
                  <a:pt x="54655" y="0"/>
                </a:cubicBezTo>
                <a:cubicBezTo>
                  <a:pt x="23761" y="0"/>
                  <a:pt x="0" y="27094"/>
                  <a:pt x="0" y="60644"/>
                </a:cubicBezTo>
                <a:cubicBezTo>
                  <a:pt x="0" y="92905"/>
                  <a:pt x="23761" y="120000"/>
                  <a:pt x="54655" y="120000"/>
                </a:cubicBezTo>
                <a:cubicBezTo>
                  <a:pt x="84355" y="120000"/>
                  <a:pt x="109305" y="92905"/>
                  <a:pt x="109305" y="60644"/>
                </a:cubicBezTo>
                <a:cubicBezTo>
                  <a:pt x="109305" y="56772"/>
                  <a:pt x="109305" y="52905"/>
                  <a:pt x="109305" y="50322"/>
                </a:cubicBezTo>
                <a:lnTo>
                  <a:pt x="97427" y="61933"/>
                </a:lnTo>
                <a:close/>
                <a:moveTo>
                  <a:pt x="120000" y="24516"/>
                </a:moveTo>
                <a:cubicBezTo>
                  <a:pt x="58216" y="91611"/>
                  <a:pt x="58216" y="91611"/>
                  <a:pt x="58216" y="91611"/>
                </a:cubicBezTo>
                <a:cubicBezTo>
                  <a:pt x="24950" y="54194"/>
                  <a:pt x="24950" y="54194"/>
                  <a:pt x="24950" y="54194"/>
                </a:cubicBezTo>
                <a:cubicBezTo>
                  <a:pt x="39205" y="38711"/>
                  <a:pt x="39205" y="38711"/>
                  <a:pt x="39205" y="38711"/>
                </a:cubicBezTo>
                <a:cubicBezTo>
                  <a:pt x="58216" y="59355"/>
                  <a:pt x="58216" y="59355"/>
                  <a:pt x="58216" y="59355"/>
                </a:cubicBezTo>
                <a:cubicBezTo>
                  <a:pt x="105744" y="9033"/>
                  <a:pt x="105744" y="9033"/>
                  <a:pt x="105744" y="9033"/>
                </a:cubicBezTo>
                <a:lnTo>
                  <a:pt x="120000" y="24516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</p:spPr>
        <p:txBody>
          <a:bodyPr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546A"/>
              </a:buClr>
              <a:buFont typeface="Calibri"/>
              <a:buNone/>
            </a:pPr>
            <a:endParaRPr sz="1400" b="0" i="0" u="none" strike="noStrike" cap="none">
              <a:solidFill>
                <a:srgbClr val="44546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Shape 396">
            <a:extLst>
              <a:ext uri="{FF2B5EF4-FFF2-40B4-BE49-F238E27FC236}">
                <a16:creationId xmlns:a16="http://schemas.microsoft.com/office/drawing/2014/main" id="{8C64F04E-215D-454D-BD9B-E482943B1106}"/>
              </a:ext>
            </a:extLst>
          </p:cNvPr>
          <p:cNvSpPr/>
          <p:nvPr/>
        </p:nvSpPr>
        <p:spPr>
          <a:xfrm>
            <a:off x="10310266" y="3756184"/>
            <a:ext cx="470710" cy="45708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97427" y="61933"/>
                </a:moveTo>
                <a:cubicBezTo>
                  <a:pt x="97427" y="73550"/>
                  <a:pt x="92672" y="85161"/>
                  <a:pt x="85544" y="92905"/>
                </a:cubicBezTo>
                <a:cubicBezTo>
                  <a:pt x="77227" y="101933"/>
                  <a:pt x="66533" y="107094"/>
                  <a:pt x="54655" y="107094"/>
                </a:cubicBezTo>
                <a:cubicBezTo>
                  <a:pt x="42772" y="107094"/>
                  <a:pt x="32077" y="101933"/>
                  <a:pt x="23761" y="92905"/>
                </a:cubicBezTo>
                <a:cubicBezTo>
                  <a:pt x="15444" y="85161"/>
                  <a:pt x="11883" y="72255"/>
                  <a:pt x="11883" y="60644"/>
                </a:cubicBezTo>
                <a:cubicBezTo>
                  <a:pt x="11883" y="47744"/>
                  <a:pt x="15444" y="36127"/>
                  <a:pt x="23761" y="27094"/>
                </a:cubicBezTo>
                <a:cubicBezTo>
                  <a:pt x="32077" y="18066"/>
                  <a:pt x="42772" y="12905"/>
                  <a:pt x="54655" y="12905"/>
                </a:cubicBezTo>
                <a:cubicBezTo>
                  <a:pt x="64161" y="12905"/>
                  <a:pt x="72477" y="16772"/>
                  <a:pt x="79605" y="23227"/>
                </a:cubicBezTo>
                <a:cubicBezTo>
                  <a:pt x="89111" y="12905"/>
                  <a:pt x="89111" y="12905"/>
                  <a:pt x="89111" y="12905"/>
                </a:cubicBezTo>
                <a:cubicBezTo>
                  <a:pt x="79605" y="5161"/>
                  <a:pt x="67722" y="0"/>
                  <a:pt x="54655" y="0"/>
                </a:cubicBezTo>
                <a:cubicBezTo>
                  <a:pt x="23761" y="0"/>
                  <a:pt x="0" y="27094"/>
                  <a:pt x="0" y="60644"/>
                </a:cubicBezTo>
                <a:cubicBezTo>
                  <a:pt x="0" y="92905"/>
                  <a:pt x="23761" y="120000"/>
                  <a:pt x="54655" y="120000"/>
                </a:cubicBezTo>
                <a:cubicBezTo>
                  <a:pt x="84355" y="120000"/>
                  <a:pt x="109305" y="92905"/>
                  <a:pt x="109305" y="60644"/>
                </a:cubicBezTo>
                <a:cubicBezTo>
                  <a:pt x="109305" y="56772"/>
                  <a:pt x="109305" y="52905"/>
                  <a:pt x="109305" y="50322"/>
                </a:cubicBezTo>
                <a:lnTo>
                  <a:pt x="97427" y="61933"/>
                </a:lnTo>
                <a:close/>
                <a:moveTo>
                  <a:pt x="120000" y="24516"/>
                </a:moveTo>
                <a:cubicBezTo>
                  <a:pt x="58216" y="91611"/>
                  <a:pt x="58216" y="91611"/>
                  <a:pt x="58216" y="91611"/>
                </a:cubicBezTo>
                <a:cubicBezTo>
                  <a:pt x="24950" y="54194"/>
                  <a:pt x="24950" y="54194"/>
                  <a:pt x="24950" y="54194"/>
                </a:cubicBezTo>
                <a:cubicBezTo>
                  <a:pt x="39205" y="38711"/>
                  <a:pt x="39205" y="38711"/>
                  <a:pt x="39205" y="38711"/>
                </a:cubicBezTo>
                <a:cubicBezTo>
                  <a:pt x="58216" y="59355"/>
                  <a:pt x="58216" y="59355"/>
                  <a:pt x="58216" y="59355"/>
                </a:cubicBezTo>
                <a:cubicBezTo>
                  <a:pt x="105744" y="9033"/>
                  <a:pt x="105744" y="9033"/>
                  <a:pt x="105744" y="9033"/>
                </a:cubicBezTo>
                <a:lnTo>
                  <a:pt x="120000" y="24516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</p:spPr>
        <p:txBody>
          <a:bodyPr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546A"/>
              </a:buClr>
              <a:buFont typeface="Calibri"/>
              <a:buNone/>
            </a:pPr>
            <a:endParaRPr sz="1400" b="0" i="0" u="none" strike="noStrike" cap="none">
              <a:solidFill>
                <a:srgbClr val="44546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33" name="Diagram 32">
            <a:extLst>
              <a:ext uri="{FF2B5EF4-FFF2-40B4-BE49-F238E27FC236}">
                <a16:creationId xmlns:a16="http://schemas.microsoft.com/office/drawing/2014/main" id="{9BA452FC-52ED-3043-B42F-35D50188DC1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40229880"/>
              </p:ext>
            </p:extLst>
          </p:nvPr>
        </p:nvGraphicFramePr>
        <p:xfrm>
          <a:off x="275333" y="6009655"/>
          <a:ext cx="11658600" cy="6051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4591279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4" name="Diagram 43">
            <a:extLst>
              <a:ext uri="{FF2B5EF4-FFF2-40B4-BE49-F238E27FC236}">
                <a16:creationId xmlns:a16="http://schemas.microsoft.com/office/drawing/2014/main" id="{95F12DC5-1CC7-F04C-AD4E-0016E020D6D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82395506"/>
              </p:ext>
            </p:extLst>
          </p:nvPr>
        </p:nvGraphicFramePr>
        <p:xfrm>
          <a:off x="357716" y="6119777"/>
          <a:ext cx="11658600" cy="6051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E369E087-8342-C94B-8157-7901E49677BE}"/>
              </a:ext>
            </a:extLst>
          </p:cNvPr>
          <p:cNvSpPr txBox="1"/>
          <p:nvPr/>
        </p:nvSpPr>
        <p:spPr>
          <a:xfrm>
            <a:off x="357716" y="404828"/>
            <a:ext cx="50324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Avenir Roman" panose="02000503020000020003" pitchFamily="2" charset="0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3857010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E4A3908-1017-1241-B15B-5B8CA8004B7D}"/>
              </a:ext>
            </a:extLst>
          </p:cNvPr>
          <p:cNvSpPr txBox="1"/>
          <p:nvPr/>
        </p:nvSpPr>
        <p:spPr>
          <a:xfrm>
            <a:off x="931179" y="2593321"/>
            <a:ext cx="46509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Avenir Roman" panose="02000503020000020003" pitchFamily="2" charset="0"/>
              </a:rPr>
              <a:t>Cara: </a:t>
            </a:r>
          </a:p>
          <a:p>
            <a:pPr algn="ctr"/>
            <a:r>
              <a:rPr lang="en-US" sz="3600" dirty="0">
                <a:latin typeface="Avenir Roman" panose="02000503020000020003" pitchFamily="2" charset="0"/>
              </a:rPr>
              <a:t>The Bot that Cares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4DA430E-A38D-5343-B122-8247272F2EB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0274" y="495638"/>
            <a:ext cx="2786499" cy="572299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E678234-1250-4D48-BC9A-0F492A2C1FA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37000"/>
                    </a14:imgEffect>
                  </a14:imgLayer>
                </a14:imgProps>
              </a:ext>
            </a:extLst>
          </a:blip>
          <a:srcRect t="6986" r="1" b="1"/>
          <a:stretch/>
        </p:blipFill>
        <p:spPr>
          <a:xfrm>
            <a:off x="7450274" y="1882373"/>
            <a:ext cx="2819189" cy="2622226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D297A4A-9E4C-8840-B628-CB89CF228DA5}"/>
              </a:ext>
            </a:extLst>
          </p:cNvPr>
          <p:cNvCxnSpPr>
            <a:cxnSpLocks/>
          </p:cNvCxnSpPr>
          <p:nvPr/>
        </p:nvCxnSpPr>
        <p:spPr>
          <a:xfrm>
            <a:off x="5919537" y="1882373"/>
            <a:ext cx="0" cy="345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25146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C062BF-91C1-6549-8ADF-363AC070AA43}"/>
              </a:ext>
            </a:extLst>
          </p:cNvPr>
          <p:cNvSpPr txBox="1"/>
          <p:nvPr/>
        </p:nvSpPr>
        <p:spPr>
          <a:xfrm>
            <a:off x="225180" y="340659"/>
            <a:ext cx="48847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Avenir Roman" panose="02000503020000020003" pitchFamily="2" charset="0"/>
              </a:rPr>
              <a:t>Executive Summary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BB408C-36A8-9E47-8529-101274FC6589}"/>
              </a:ext>
            </a:extLst>
          </p:cNvPr>
          <p:cNvSpPr txBox="1"/>
          <p:nvPr/>
        </p:nvSpPr>
        <p:spPr>
          <a:xfrm>
            <a:off x="1088267" y="4594598"/>
            <a:ext cx="17459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Avenir Roman" panose="02000503020000020003" pitchFamily="2" charset="0"/>
              </a:rPr>
              <a:t>PROBLEM 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EE057BF-5F90-EC4A-ADE9-DC946E6A198C}"/>
              </a:ext>
            </a:extLst>
          </p:cNvPr>
          <p:cNvSpPr/>
          <p:nvPr/>
        </p:nvSpPr>
        <p:spPr>
          <a:xfrm>
            <a:off x="425400" y="1501352"/>
            <a:ext cx="2904565" cy="28328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A900D14-05CD-E449-A640-F3035C1B2CF4}"/>
              </a:ext>
            </a:extLst>
          </p:cNvPr>
          <p:cNvSpPr/>
          <p:nvPr/>
        </p:nvSpPr>
        <p:spPr>
          <a:xfrm>
            <a:off x="4632402" y="1489152"/>
            <a:ext cx="2904565" cy="28328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86334C9-26F8-D94E-A44F-582995690801}"/>
              </a:ext>
            </a:extLst>
          </p:cNvPr>
          <p:cNvSpPr/>
          <p:nvPr/>
        </p:nvSpPr>
        <p:spPr>
          <a:xfrm>
            <a:off x="8814455" y="1501352"/>
            <a:ext cx="2904565" cy="28328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C147CF5-3DA4-C84B-98A9-B03B06586C59}"/>
              </a:ext>
            </a:extLst>
          </p:cNvPr>
          <p:cNvSpPr txBox="1"/>
          <p:nvPr/>
        </p:nvSpPr>
        <p:spPr>
          <a:xfrm>
            <a:off x="5202872" y="4593328"/>
            <a:ext cx="17636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Avenir Roman" panose="02000503020000020003" pitchFamily="2" charset="0"/>
              </a:rPr>
              <a:t>SOLUTION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1E47063-AAB3-6445-A3B5-B72C2814FB8C}"/>
              </a:ext>
            </a:extLst>
          </p:cNvPr>
          <p:cNvSpPr txBox="1"/>
          <p:nvPr/>
        </p:nvSpPr>
        <p:spPr>
          <a:xfrm>
            <a:off x="9601490" y="4589737"/>
            <a:ext cx="13304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Avenir Roman" panose="02000503020000020003" pitchFamily="2" charset="0"/>
              </a:rPr>
              <a:t>IMPACT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ABC6706-C993-704C-993B-41E15F3552B3}"/>
              </a:ext>
            </a:extLst>
          </p:cNvPr>
          <p:cNvCxnSpPr>
            <a:cxnSpLocks/>
          </p:cNvCxnSpPr>
          <p:nvPr/>
        </p:nvCxnSpPr>
        <p:spPr>
          <a:xfrm>
            <a:off x="225180" y="847256"/>
            <a:ext cx="11015844" cy="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0C8A8767-E09A-0D47-9A98-8446E245BE2D}"/>
              </a:ext>
            </a:extLst>
          </p:cNvPr>
          <p:cNvSpPr txBox="1"/>
          <p:nvPr/>
        </p:nvSpPr>
        <p:spPr>
          <a:xfrm>
            <a:off x="717679" y="5025840"/>
            <a:ext cx="24871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400" dirty="0"/>
              <a:t>Canadian postsecondary students are struggling to get access to Mental Health resources.</a:t>
            </a:r>
            <a:endParaRPr lang="en-US" sz="14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2DFE059-47EB-7940-94C2-4BE079BEDFE5}"/>
              </a:ext>
            </a:extLst>
          </p:cNvPr>
          <p:cNvSpPr txBox="1"/>
          <p:nvPr/>
        </p:nvSpPr>
        <p:spPr>
          <a:xfrm>
            <a:off x="4872064" y="5074588"/>
            <a:ext cx="248716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400" dirty="0"/>
              <a:t>Provide a platform that can aid students manage their mental well being. </a:t>
            </a:r>
            <a:endParaRPr lang="en-US" sz="14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CD6A5DF-6794-CD47-8CE8-B74A641702D5}"/>
              </a:ext>
            </a:extLst>
          </p:cNvPr>
          <p:cNvSpPr txBox="1"/>
          <p:nvPr/>
        </p:nvSpPr>
        <p:spPr>
          <a:xfrm>
            <a:off x="9023152" y="5074588"/>
            <a:ext cx="248716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400" dirty="0"/>
              <a:t>A positive increase in the mental well being of Canadian Students.</a:t>
            </a:r>
            <a:endParaRPr lang="en-US" sz="1400" dirty="0"/>
          </a:p>
        </p:txBody>
      </p:sp>
      <p:sp>
        <p:nvSpPr>
          <p:cNvPr id="26" name="Shape 323">
            <a:extLst>
              <a:ext uri="{FF2B5EF4-FFF2-40B4-BE49-F238E27FC236}">
                <a16:creationId xmlns:a16="http://schemas.microsoft.com/office/drawing/2014/main" id="{53C4B3F1-FD7E-6B44-8928-8EB846BCE9CC}"/>
              </a:ext>
            </a:extLst>
          </p:cNvPr>
          <p:cNvSpPr/>
          <p:nvPr/>
        </p:nvSpPr>
        <p:spPr>
          <a:xfrm>
            <a:off x="5550653" y="2255612"/>
            <a:ext cx="1129990" cy="131604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05883" y="19355"/>
                </a:moveTo>
                <a:lnTo>
                  <a:pt x="98822" y="19355"/>
                </a:lnTo>
                <a:lnTo>
                  <a:pt x="98822" y="11611"/>
                </a:lnTo>
                <a:lnTo>
                  <a:pt x="105883" y="11611"/>
                </a:lnTo>
                <a:lnTo>
                  <a:pt x="105883" y="19355"/>
                </a:lnTo>
                <a:close/>
                <a:moveTo>
                  <a:pt x="105883" y="104516"/>
                </a:moveTo>
                <a:lnTo>
                  <a:pt x="14116" y="104516"/>
                </a:lnTo>
                <a:lnTo>
                  <a:pt x="14116" y="30966"/>
                </a:lnTo>
                <a:lnTo>
                  <a:pt x="105883" y="30966"/>
                </a:lnTo>
                <a:lnTo>
                  <a:pt x="105883" y="104516"/>
                </a:lnTo>
                <a:close/>
                <a:moveTo>
                  <a:pt x="70588" y="11611"/>
                </a:moveTo>
                <a:lnTo>
                  <a:pt x="77644" y="11611"/>
                </a:lnTo>
                <a:lnTo>
                  <a:pt x="77644" y="19355"/>
                </a:lnTo>
                <a:lnTo>
                  <a:pt x="70588" y="19355"/>
                </a:lnTo>
                <a:lnTo>
                  <a:pt x="70588" y="11611"/>
                </a:lnTo>
                <a:close/>
                <a:moveTo>
                  <a:pt x="84705" y="11611"/>
                </a:moveTo>
                <a:lnTo>
                  <a:pt x="91766" y="11611"/>
                </a:lnTo>
                <a:lnTo>
                  <a:pt x="91766" y="19355"/>
                </a:lnTo>
                <a:lnTo>
                  <a:pt x="84705" y="19355"/>
                </a:lnTo>
                <a:lnTo>
                  <a:pt x="84705" y="11611"/>
                </a:lnTo>
                <a:close/>
                <a:moveTo>
                  <a:pt x="0" y="0"/>
                </a:moveTo>
                <a:lnTo>
                  <a:pt x="0" y="120000"/>
                </a:lnTo>
                <a:lnTo>
                  <a:pt x="120000" y="120000"/>
                </a:lnTo>
                <a:lnTo>
                  <a:pt x="1200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546A"/>
              </a:buClr>
              <a:buFont typeface="Calibri"/>
              <a:buNone/>
            </a:pPr>
            <a:endParaRPr sz="1400" b="0" i="0" u="none" strike="noStrike" cap="none">
              <a:solidFill>
                <a:srgbClr val="44546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Shape 247">
            <a:extLst>
              <a:ext uri="{FF2B5EF4-FFF2-40B4-BE49-F238E27FC236}">
                <a16:creationId xmlns:a16="http://schemas.microsoft.com/office/drawing/2014/main" id="{2CEE4691-B1FD-7D4C-B219-481F608564EE}"/>
              </a:ext>
            </a:extLst>
          </p:cNvPr>
          <p:cNvSpPr/>
          <p:nvPr/>
        </p:nvSpPr>
        <p:spPr>
          <a:xfrm>
            <a:off x="9444171" y="2255612"/>
            <a:ext cx="1645131" cy="141452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43638" y="120000"/>
                </a:moveTo>
                <a:lnTo>
                  <a:pt x="76361" y="120000"/>
                </a:lnTo>
                <a:lnTo>
                  <a:pt x="76361" y="74116"/>
                </a:lnTo>
                <a:lnTo>
                  <a:pt x="43638" y="74116"/>
                </a:lnTo>
                <a:lnTo>
                  <a:pt x="43638" y="120000"/>
                </a:lnTo>
                <a:close/>
                <a:moveTo>
                  <a:pt x="83638" y="42355"/>
                </a:moveTo>
                <a:lnTo>
                  <a:pt x="76361" y="31766"/>
                </a:lnTo>
                <a:lnTo>
                  <a:pt x="58183" y="45883"/>
                </a:lnTo>
                <a:lnTo>
                  <a:pt x="43638" y="35294"/>
                </a:lnTo>
                <a:lnTo>
                  <a:pt x="3638" y="74116"/>
                </a:lnTo>
                <a:lnTo>
                  <a:pt x="10911" y="81177"/>
                </a:lnTo>
                <a:lnTo>
                  <a:pt x="43638" y="52938"/>
                </a:lnTo>
                <a:lnTo>
                  <a:pt x="58183" y="67061"/>
                </a:lnTo>
                <a:lnTo>
                  <a:pt x="83638" y="42355"/>
                </a:lnTo>
                <a:close/>
                <a:moveTo>
                  <a:pt x="87272" y="120000"/>
                </a:moveTo>
                <a:lnTo>
                  <a:pt x="120000" y="120000"/>
                </a:lnTo>
                <a:lnTo>
                  <a:pt x="120000" y="56472"/>
                </a:lnTo>
                <a:lnTo>
                  <a:pt x="87272" y="56472"/>
                </a:lnTo>
                <a:lnTo>
                  <a:pt x="87272" y="120000"/>
                </a:lnTo>
                <a:close/>
                <a:moveTo>
                  <a:pt x="94544" y="3527"/>
                </a:moveTo>
                <a:lnTo>
                  <a:pt x="112727" y="24705"/>
                </a:lnTo>
                <a:lnTo>
                  <a:pt x="120000" y="0"/>
                </a:lnTo>
                <a:lnTo>
                  <a:pt x="94544" y="3527"/>
                </a:lnTo>
                <a:close/>
                <a:moveTo>
                  <a:pt x="0" y="120000"/>
                </a:moveTo>
                <a:lnTo>
                  <a:pt x="32727" y="120000"/>
                </a:lnTo>
                <a:lnTo>
                  <a:pt x="32727" y="91766"/>
                </a:lnTo>
                <a:lnTo>
                  <a:pt x="0" y="91766"/>
                </a:lnTo>
                <a:lnTo>
                  <a:pt x="0" y="120000"/>
                </a:lnTo>
                <a:close/>
                <a:moveTo>
                  <a:pt x="83638" y="21177"/>
                </a:moveTo>
                <a:lnTo>
                  <a:pt x="80000" y="28233"/>
                </a:lnTo>
                <a:lnTo>
                  <a:pt x="90911" y="38822"/>
                </a:lnTo>
                <a:lnTo>
                  <a:pt x="94544" y="31766"/>
                </a:lnTo>
                <a:lnTo>
                  <a:pt x="83638" y="21177"/>
                </a:lnTo>
                <a:close/>
                <a:moveTo>
                  <a:pt x="94544" y="14116"/>
                </a:moveTo>
                <a:lnTo>
                  <a:pt x="105455" y="24705"/>
                </a:lnTo>
                <a:lnTo>
                  <a:pt x="98183" y="28233"/>
                </a:lnTo>
                <a:lnTo>
                  <a:pt x="90911" y="17644"/>
                </a:lnTo>
                <a:lnTo>
                  <a:pt x="94544" y="1411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546A"/>
              </a:buClr>
              <a:buFont typeface="Calibri"/>
              <a:buNone/>
            </a:pPr>
            <a:endParaRPr sz="1400" b="0" i="0" u="none" strike="noStrike" cap="none">
              <a:solidFill>
                <a:srgbClr val="44546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Shape 108">
            <a:extLst>
              <a:ext uri="{FF2B5EF4-FFF2-40B4-BE49-F238E27FC236}">
                <a16:creationId xmlns:a16="http://schemas.microsoft.com/office/drawing/2014/main" id="{89337A26-C0E0-894E-90E3-865CB4A9E0ED}"/>
              </a:ext>
            </a:extLst>
          </p:cNvPr>
          <p:cNvSpPr/>
          <p:nvPr/>
        </p:nvSpPr>
        <p:spPr>
          <a:xfrm rot="16200000">
            <a:off x="3529592" y="2735517"/>
            <a:ext cx="731661" cy="4755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9745" y="0"/>
                </a:moveTo>
                <a:lnTo>
                  <a:pt x="119745" y="0"/>
                </a:lnTo>
                <a:cubicBezTo>
                  <a:pt x="115932" y="0"/>
                  <a:pt x="112118" y="0"/>
                  <a:pt x="112118" y="0"/>
                </a:cubicBezTo>
                <a:cubicBezTo>
                  <a:pt x="59745" y="99699"/>
                  <a:pt x="59745" y="99699"/>
                  <a:pt x="59745" y="99699"/>
                </a:cubicBezTo>
                <a:cubicBezTo>
                  <a:pt x="7372" y="0"/>
                  <a:pt x="7372" y="0"/>
                  <a:pt x="7372" y="0"/>
                </a:cubicBezTo>
                <a:cubicBezTo>
                  <a:pt x="7372" y="0"/>
                  <a:pt x="3559" y="0"/>
                  <a:pt x="0" y="0"/>
                </a:cubicBezTo>
                <a:cubicBezTo>
                  <a:pt x="0" y="6315"/>
                  <a:pt x="0" y="6315"/>
                  <a:pt x="0" y="13082"/>
                </a:cubicBezTo>
                <a:cubicBezTo>
                  <a:pt x="55932" y="119548"/>
                  <a:pt x="55932" y="119548"/>
                  <a:pt x="55932" y="119548"/>
                </a:cubicBezTo>
                <a:lnTo>
                  <a:pt x="59745" y="119548"/>
                </a:lnTo>
                <a:lnTo>
                  <a:pt x="63559" y="119548"/>
                </a:lnTo>
                <a:cubicBezTo>
                  <a:pt x="119745" y="13082"/>
                  <a:pt x="119745" y="13082"/>
                  <a:pt x="119745" y="13082"/>
                </a:cubicBezTo>
                <a:cubicBezTo>
                  <a:pt x="119745" y="6315"/>
                  <a:pt x="119745" y="6315"/>
                  <a:pt x="119745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900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" name="Shape 108">
            <a:extLst>
              <a:ext uri="{FF2B5EF4-FFF2-40B4-BE49-F238E27FC236}">
                <a16:creationId xmlns:a16="http://schemas.microsoft.com/office/drawing/2014/main" id="{363822C8-8558-8748-95B3-1FCFC23C2DAC}"/>
              </a:ext>
            </a:extLst>
          </p:cNvPr>
          <p:cNvSpPr/>
          <p:nvPr/>
        </p:nvSpPr>
        <p:spPr>
          <a:xfrm rot="16200000">
            <a:off x="7913235" y="2735516"/>
            <a:ext cx="731661" cy="4755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9745" y="0"/>
                </a:moveTo>
                <a:lnTo>
                  <a:pt x="119745" y="0"/>
                </a:lnTo>
                <a:cubicBezTo>
                  <a:pt x="115932" y="0"/>
                  <a:pt x="112118" y="0"/>
                  <a:pt x="112118" y="0"/>
                </a:cubicBezTo>
                <a:cubicBezTo>
                  <a:pt x="59745" y="99699"/>
                  <a:pt x="59745" y="99699"/>
                  <a:pt x="59745" y="99699"/>
                </a:cubicBezTo>
                <a:cubicBezTo>
                  <a:pt x="7372" y="0"/>
                  <a:pt x="7372" y="0"/>
                  <a:pt x="7372" y="0"/>
                </a:cubicBezTo>
                <a:cubicBezTo>
                  <a:pt x="7372" y="0"/>
                  <a:pt x="3559" y="0"/>
                  <a:pt x="0" y="0"/>
                </a:cubicBezTo>
                <a:cubicBezTo>
                  <a:pt x="0" y="6315"/>
                  <a:pt x="0" y="6315"/>
                  <a:pt x="0" y="13082"/>
                </a:cubicBezTo>
                <a:cubicBezTo>
                  <a:pt x="55932" y="119548"/>
                  <a:pt x="55932" y="119548"/>
                  <a:pt x="55932" y="119548"/>
                </a:cubicBezTo>
                <a:lnTo>
                  <a:pt x="59745" y="119548"/>
                </a:lnTo>
                <a:lnTo>
                  <a:pt x="63559" y="119548"/>
                </a:lnTo>
                <a:cubicBezTo>
                  <a:pt x="119745" y="13082"/>
                  <a:pt x="119745" y="13082"/>
                  <a:pt x="119745" y="13082"/>
                </a:cubicBezTo>
                <a:cubicBezTo>
                  <a:pt x="119745" y="6315"/>
                  <a:pt x="119745" y="6315"/>
                  <a:pt x="119745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900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" name="Shape 407">
            <a:extLst>
              <a:ext uri="{FF2B5EF4-FFF2-40B4-BE49-F238E27FC236}">
                <a16:creationId xmlns:a16="http://schemas.microsoft.com/office/drawing/2014/main" id="{BBB3F88C-31A0-BC4D-95A5-A4A65DFA8D9E}"/>
              </a:ext>
            </a:extLst>
          </p:cNvPr>
          <p:cNvSpPr/>
          <p:nvPr/>
        </p:nvSpPr>
        <p:spPr>
          <a:xfrm>
            <a:off x="1162378" y="2147680"/>
            <a:ext cx="1430607" cy="145485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04837" y="96701"/>
                </a:moveTo>
                <a:cubicBezTo>
                  <a:pt x="89698" y="93206"/>
                  <a:pt x="71060" y="83885"/>
                  <a:pt x="76886" y="72235"/>
                </a:cubicBezTo>
                <a:cubicBezTo>
                  <a:pt x="80379" y="78057"/>
                  <a:pt x="90859" y="81551"/>
                  <a:pt x="99012" y="76896"/>
                </a:cubicBezTo>
                <a:cubicBezTo>
                  <a:pt x="75719" y="71068"/>
                  <a:pt x="110663" y="29126"/>
                  <a:pt x="79213" y="6994"/>
                </a:cubicBezTo>
                <a:cubicBezTo>
                  <a:pt x="68733" y="-2327"/>
                  <a:pt x="52427" y="-2327"/>
                  <a:pt x="40781" y="6994"/>
                </a:cubicBezTo>
                <a:cubicBezTo>
                  <a:pt x="9330" y="29126"/>
                  <a:pt x="45440" y="71068"/>
                  <a:pt x="20982" y="76896"/>
                </a:cubicBezTo>
                <a:cubicBezTo>
                  <a:pt x="29135" y="81551"/>
                  <a:pt x="40781" y="78057"/>
                  <a:pt x="44274" y="72235"/>
                </a:cubicBezTo>
                <a:cubicBezTo>
                  <a:pt x="48934" y="83885"/>
                  <a:pt x="31462" y="93206"/>
                  <a:pt x="16322" y="96701"/>
                </a:cubicBezTo>
                <a:cubicBezTo>
                  <a:pt x="-1149" y="100195"/>
                  <a:pt x="16" y="111844"/>
                  <a:pt x="16" y="120000"/>
                </a:cubicBezTo>
                <a:cubicBezTo>
                  <a:pt x="119977" y="120000"/>
                  <a:pt x="119977" y="120000"/>
                  <a:pt x="119977" y="120000"/>
                </a:cubicBezTo>
                <a:cubicBezTo>
                  <a:pt x="119977" y="111844"/>
                  <a:pt x="121143" y="100195"/>
                  <a:pt x="104837" y="9670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546A"/>
              </a:buClr>
              <a:buFont typeface="Calibri"/>
              <a:buNone/>
            </a:pPr>
            <a:endParaRPr sz="1400" b="0" i="0" u="none" strike="noStrike" cap="none">
              <a:solidFill>
                <a:srgbClr val="44546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39" name="Diagram 38">
            <a:extLst>
              <a:ext uri="{FF2B5EF4-FFF2-40B4-BE49-F238E27FC236}">
                <a16:creationId xmlns:a16="http://schemas.microsoft.com/office/drawing/2014/main" id="{C60BA073-BC2F-8445-83CF-133E844EEE5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07668345"/>
              </p:ext>
            </p:extLst>
          </p:nvPr>
        </p:nvGraphicFramePr>
        <p:xfrm>
          <a:off x="332316" y="6094377"/>
          <a:ext cx="11658600" cy="6051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901790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BC01197-049D-6F4A-BDC7-FB0FB29EE7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370043" y="0"/>
            <a:ext cx="10079481" cy="6858000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41A7A999-C4BB-5840-AD57-8C391AD4CE3E}"/>
              </a:ext>
            </a:extLst>
          </p:cNvPr>
          <p:cNvSpPr txBox="1"/>
          <p:nvPr/>
        </p:nvSpPr>
        <p:spPr>
          <a:xfrm>
            <a:off x="7918579" y="468005"/>
            <a:ext cx="48847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Avenir Roman" panose="02000503020000020003" pitchFamily="2" charset="0"/>
              </a:rPr>
              <a:t>Meet Sam. </a:t>
            </a:r>
          </a:p>
        </p:txBody>
      </p:sp>
      <p:graphicFrame>
        <p:nvGraphicFramePr>
          <p:cNvPr id="44" name="Diagram 43">
            <a:extLst>
              <a:ext uri="{FF2B5EF4-FFF2-40B4-BE49-F238E27FC236}">
                <a16:creationId xmlns:a16="http://schemas.microsoft.com/office/drawing/2014/main" id="{95F12DC5-1CC7-F04C-AD4E-0016E020D6D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62100506"/>
              </p:ext>
            </p:extLst>
          </p:nvPr>
        </p:nvGraphicFramePr>
        <p:xfrm>
          <a:off x="357716" y="6119777"/>
          <a:ext cx="11658600" cy="6051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6" name="TextBox 45">
            <a:extLst>
              <a:ext uri="{FF2B5EF4-FFF2-40B4-BE49-F238E27FC236}">
                <a16:creationId xmlns:a16="http://schemas.microsoft.com/office/drawing/2014/main" id="{278E845B-1466-BD42-8A75-CB7BFEC6E8AB}"/>
              </a:ext>
            </a:extLst>
          </p:cNvPr>
          <p:cNvSpPr txBox="1"/>
          <p:nvPr/>
        </p:nvSpPr>
        <p:spPr>
          <a:xfrm>
            <a:off x="7918579" y="1622127"/>
            <a:ext cx="4273421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/>
              <a:t>Being a student is hard. Trying to balance school, a part-time job, and a social life is exhausting. I often feel stressed, and don’t know how much longer I can hold up. I need help.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59E9CF1-EBEC-CD4B-888F-C518922536F3}"/>
              </a:ext>
            </a:extLst>
          </p:cNvPr>
          <p:cNvSpPr txBox="1"/>
          <p:nvPr/>
        </p:nvSpPr>
        <p:spPr>
          <a:xfrm>
            <a:off x="7709438" y="1213229"/>
            <a:ext cx="699230" cy="18466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dirty="0">
                <a:latin typeface="Lato Regular" panose="020F0502020204030203" pitchFamily="34" charset="0"/>
                <a:ea typeface="Lato Regular" panose="020F0502020204030203" pitchFamily="34" charset="0"/>
                <a:cs typeface="Roboto condensed light"/>
              </a:rPr>
              <a:t>“</a:t>
            </a:r>
          </a:p>
          <a:p>
            <a:endParaRPr lang="en-US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B5E22AD-DA50-9C43-8EB5-9EBDD57D7752}"/>
              </a:ext>
            </a:extLst>
          </p:cNvPr>
          <p:cNvSpPr txBox="1"/>
          <p:nvPr/>
        </p:nvSpPr>
        <p:spPr>
          <a:xfrm rot="10800000">
            <a:off x="11086725" y="3429000"/>
            <a:ext cx="699230" cy="18466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dirty="0">
                <a:latin typeface="Lato Regular" panose="020F0502020204030203" pitchFamily="34" charset="0"/>
                <a:ea typeface="Lato Regular" panose="020F0502020204030203" pitchFamily="34" charset="0"/>
                <a:cs typeface="Roboto condensed light"/>
              </a:rPr>
              <a:t>“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0374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6" grpId="0"/>
      <p:bldP spid="6" grpId="0"/>
      <p:bldP spid="4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EDCA58A-EC62-EB49-B7D2-156390AA428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6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98000"/>
                    </a14:imgEffect>
                    <a14:imgEffect>
                      <a14:brightnessContrast bright="-39000" contrast="39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B40ECFC4-F85A-334D-9A3C-7A2216F48DA1}"/>
              </a:ext>
            </a:extLst>
          </p:cNvPr>
          <p:cNvSpPr/>
          <p:nvPr/>
        </p:nvSpPr>
        <p:spPr>
          <a:xfrm>
            <a:off x="968928" y="476932"/>
            <a:ext cx="4116870" cy="3677238"/>
          </a:xfrm>
          <a:prstGeom prst="ellipse">
            <a:avLst/>
          </a:prstGeom>
          <a:solidFill>
            <a:srgbClr val="DE4B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5299">
              <a:spcBef>
                <a:spcPct val="0"/>
              </a:spcBef>
              <a:defRPr/>
            </a:pPr>
            <a:r>
              <a:rPr lang="en-CA" sz="2800" b="1" dirty="0">
                <a:latin typeface="Avenir Roman" panose="02000503020000020003" pitchFamily="2" charset="0"/>
              </a:rPr>
              <a:t>1/5</a:t>
            </a:r>
            <a:r>
              <a:rPr lang="en-CA" sz="2800" b="1" baseline="30000" dirty="0">
                <a:latin typeface="Avenir Roman" panose="02000503020000020003" pitchFamily="2" charset="0"/>
              </a:rPr>
              <a:t>th</a:t>
            </a:r>
            <a:r>
              <a:rPr lang="en-CA" sz="2800" b="1" dirty="0">
                <a:latin typeface="Avenir Roman" panose="02000503020000020003" pitchFamily="2" charset="0"/>
              </a:rPr>
              <a:t> </a:t>
            </a:r>
            <a:r>
              <a:rPr lang="en-CA" sz="2000" dirty="0">
                <a:latin typeface="Avenir Roman" panose="02000503020000020003" pitchFamily="2" charset="0"/>
              </a:rPr>
              <a:t>of Canadian postsecondary students are depressed and anxious or battling other mental health issues.</a:t>
            </a:r>
            <a:endParaRPr lang="en-US" sz="2000" dirty="0">
              <a:latin typeface="Avenir Roman" panose="02000503020000020003" pitchFamily="2" charset="0"/>
            </a:endParaRPr>
          </a:p>
          <a:p>
            <a:pPr algn="ctr" defTabSz="975299">
              <a:spcBef>
                <a:spcPct val="0"/>
              </a:spcBef>
              <a:defRPr/>
            </a:pPr>
            <a:endParaRPr lang="en-US" sz="1100" b="1" dirty="0">
              <a:solidFill>
                <a:srgbClr val="FFFFFF"/>
              </a:solidFill>
              <a:latin typeface="Lato Regular" panose="020F0502020204030203" pitchFamily="34" charset="0"/>
              <a:ea typeface="Lato Regular" panose="020F0502020204030203" pitchFamily="34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57CCE1F-DE2A-E44B-B366-02654CDE623D}"/>
              </a:ext>
            </a:extLst>
          </p:cNvPr>
          <p:cNvSpPr/>
          <p:nvPr/>
        </p:nvSpPr>
        <p:spPr>
          <a:xfrm>
            <a:off x="7074568" y="2155130"/>
            <a:ext cx="3974108" cy="3486203"/>
          </a:xfrm>
          <a:prstGeom prst="ellipse">
            <a:avLst/>
          </a:prstGeom>
          <a:solidFill>
            <a:srgbClr val="336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5299">
              <a:spcBef>
                <a:spcPct val="0"/>
              </a:spcBef>
              <a:defRPr/>
            </a:pPr>
            <a:r>
              <a:rPr lang="en-CA" sz="2000" dirty="0">
                <a:latin typeface="Avenir Roman" panose="02000503020000020003" pitchFamily="2" charset="0"/>
              </a:rPr>
              <a:t> A study found that </a:t>
            </a:r>
            <a:r>
              <a:rPr lang="en-CA" sz="2800" b="1" dirty="0">
                <a:latin typeface="Avenir Roman" panose="02000503020000020003" pitchFamily="2" charset="0"/>
              </a:rPr>
              <a:t>12% </a:t>
            </a:r>
            <a:r>
              <a:rPr lang="en-CA" sz="2000" dirty="0">
                <a:latin typeface="Avenir Roman" panose="02000503020000020003" pitchFamily="2" charset="0"/>
              </a:rPr>
              <a:t>of young adults reported seeking professional mental health services in the past year</a:t>
            </a:r>
            <a:endParaRPr lang="en-US" sz="2000" b="1" dirty="0">
              <a:solidFill>
                <a:srgbClr val="FFFFFF"/>
              </a:solidFill>
              <a:latin typeface="Lato Regular" panose="020F0502020204030203" pitchFamily="34" charset="0"/>
              <a:ea typeface="Lato Regular" panose="020F0502020204030203" pitchFamily="34" charset="0"/>
            </a:endParaRPr>
          </a:p>
        </p:txBody>
      </p:sp>
      <p:graphicFrame>
        <p:nvGraphicFramePr>
          <p:cNvPr id="14" name="Diagram 13">
            <a:extLst>
              <a:ext uri="{FF2B5EF4-FFF2-40B4-BE49-F238E27FC236}">
                <a16:creationId xmlns:a16="http://schemas.microsoft.com/office/drawing/2014/main" id="{BF1671D0-11CB-AC47-935C-0A853AEACE7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49603213"/>
              </p:ext>
            </p:extLst>
          </p:nvPr>
        </p:nvGraphicFramePr>
        <p:xfrm>
          <a:off x="357716" y="6119777"/>
          <a:ext cx="11658600" cy="6051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309001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BC01197-049D-6F4A-BDC7-FB0FB29EE7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370043" y="0"/>
            <a:ext cx="10079481" cy="6858000"/>
          </a:xfrm>
          <a:prstGeom prst="rect">
            <a:avLst/>
          </a:prstGeom>
        </p:spPr>
      </p:pic>
      <p:graphicFrame>
        <p:nvGraphicFramePr>
          <p:cNvPr id="44" name="Diagram 43">
            <a:extLst>
              <a:ext uri="{FF2B5EF4-FFF2-40B4-BE49-F238E27FC236}">
                <a16:creationId xmlns:a16="http://schemas.microsoft.com/office/drawing/2014/main" id="{95F12DC5-1CC7-F04C-AD4E-0016E020D6D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85851820"/>
              </p:ext>
            </p:extLst>
          </p:nvPr>
        </p:nvGraphicFramePr>
        <p:xfrm>
          <a:off x="357716" y="6119777"/>
          <a:ext cx="11658600" cy="6051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6" name="TextBox 45">
            <a:extLst>
              <a:ext uri="{FF2B5EF4-FFF2-40B4-BE49-F238E27FC236}">
                <a16:creationId xmlns:a16="http://schemas.microsoft.com/office/drawing/2014/main" id="{278E845B-1466-BD42-8A75-CB7BFEC6E8AB}"/>
              </a:ext>
            </a:extLst>
          </p:cNvPr>
          <p:cNvSpPr txBox="1"/>
          <p:nvPr/>
        </p:nvSpPr>
        <p:spPr>
          <a:xfrm>
            <a:off x="7973401" y="1772942"/>
            <a:ext cx="427342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/>
              <a:t>It’s frustrating trying to get help from the stress I feel from school work and exams. The school told me wait times for a counsellor could be weeks!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59E9CF1-EBEC-CD4B-888F-C518922536F3}"/>
              </a:ext>
            </a:extLst>
          </p:cNvPr>
          <p:cNvSpPr txBox="1"/>
          <p:nvPr/>
        </p:nvSpPr>
        <p:spPr>
          <a:xfrm>
            <a:off x="7623786" y="1386513"/>
            <a:ext cx="699230" cy="18466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dirty="0">
                <a:latin typeface="Lato Regular" panose="020F0502020204030203" pitchFamily="34" charset="0"/>
                <a:ea typeface="Lato Regular" panose="020F0502020204030203" pitchFamily="34" charset="0"/>
                <a:cs typeface="Roboto condensed light"/>
              </a:rPr>
              <a:t>“</a:t>
            </a:r>
          </a:p>
          <a:p>
            <a:endParaRPr lang="en-US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B5E22AD-DA50-9C43-8EB5-9EBDD57D7752}"/>
              </a:ext>
            </a:extLst>
          </p:cNvPr>
          <p:cNvSpPr txBox="1"/>
          <p:nvPr/>
        </p:nvSpPr>
        <p:spPr>
          <a:xfrm rot="10800000">
            <a:off x="11317086" y="3111770"/>
            <a:ext cx="699230" cy="18466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dirty="0">
                <a:latin typeface="Lato Regular" panose="020F0502020204030203" pitchFamily="34" charset="0"/>
                <a:ea typeface="Lato Regular" panose="020F0502020204030203" pitchFamily="34" charset="0"/>
                <a:cs typeface="Roboto condensed light"/>
              </a:rPr>
              <a:t>“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31061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369E087-8342-C94B-8157-7901E49677BE}"/>
              </a:ext>
            </a:extLst>
          </p:cNvPr>
          <p:cNvSpPr txBox="1"/>
          <p:nvPr/>
        </p:nvSpPr>
        <p:spPr>
          <a:xfrm>
            <a:off x="7159569" y="368021"/>
            <a:ext cx="50324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Avenir Roman" panose="02000503020000020003" pitchFamily="2" charset="0"/>
              </a:rPr>
              <a:t>Problem: Accessibility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3077CF8-4C8A-5C47-AE00-90F839180AB6}"/>
              </a:ext>
            </a:extLst>
          </p:cNvPr>
          <p:cNvSpPr/>
          <p:nvPr/>
        </p:nvSpPr>
        <p:spPr>
          <a:xfrm>
            <a:off x="8026089" y="1890956"/>
            <a:ext cx="435841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An Average Psychologist Appointment costs $75 - $150 per hour.</a:t>
            </a:r>
          </a:p>
          <a:p>
            <a:r>
              <a:rPr lang="en-US" sz="2400" dirty="0"/>
              <a:t> 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33CEF7D-3CA2-5149-B615-AEF198BF1757}"/>
              </a:ext>
            </a:extLst>
          </p:cNvPr>
          <p:cNvSpPr txBox="1"/>
          <p:nvPr/>
        </p:nvSpPr>
        <p:spPr>
          <a:xfrm>
            <a:off x="8026089" y="3864837"/>
            <a:ext cx="37791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Students can expect long wait times when seeking a School provided Counsellor.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6F0C402-9E3A-6943-8C88-C54047476DDC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-9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2386764" y="0"/>
            <a:ext cx="9201150" cy="6858000"/>
          </a:xfrm>
          <a:prstGeom prst="rect">
            <a:avLst/>
          </a:prstGeom>
        </p:spPr>
      </p:pic>
      <p:graphicFrame>
        <p:nvGraphicFramePr>
          <p:cNvPr id="13" name="Diagram 12">
            <a:extLst>
              <a:ext uri="{FF2B5EF4-FFF2-40B4-BE49-F238E27FC236}">
                <a16:creationId xmlns:a16="http://schemas.microsoft.com/office/drawing/2014/main" id="{7FF4B083-7CDD-4742-A6B5-353BDE548F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54993264"/>
              </p:ext>
            </p:extLst>
          </p:nvPr>
        </p:nvGraphicFramePr>
        <p:xfrm>
          <a:off x="357716" y="6119777"/>
          <a:ext cx="11658600" cy="6051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17" name="Shape 364">
            <a:extLst>
              <a:ext uri="{FF2B5EF4-FFF2-40B4-BE49-F238E27FC236}">
                <a16:creationId xmlns:a16="http://schemas.microsoft.com/office/drawing/2014/main" id="{74D3E635-B28D-614E-B8EF-25F0E12FDFF7}"/>
              </a:ext>
            </a:extLst>
          </p:cNvPr>
          <p:cNvSpPr/>
          <p:nvPr/>
        </p:nvSpPr>
        <p:spPr>
          <a:xfrm>
            <a:off x="6961050" y="2068963"/>
            <a:ext cx="918375" cy="95461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5244" y="86211"/>
                </a:moveTo>
                <a:cubicBezTo>
                  <a:pt x="65244" y="93205"/>
                  <a:pt x="65244" y="93205"/>
                  <a:pt x="65244" y="93205"/>
                </a:cubicBezTo>
                <a:cubicBezTo>
                  <a:pt x="54755" y="93205"/>
                  <a:pt x="54755" y="93205"/>
                  <a:pt x="54755" y="93205"/>
                </a:cubicBezTo>
                <a:cubicBezTo>
                  <a:pt x="54755" y="87377"/>
                  <a:pt x="54755" y="87377"/>
                  <a:pt x="54755" y="87377"/>
                </a:cubicBezTo>
                <a:cubicBezTo>
                  <a:pt x="51261" y="87377"/>
                  <a:pt x="44272" y="85050"/>
                  <a:pt x="40777" y="82716"/>
                </a:cubicBezTo>
                <a:cubicBezTo>
                  <a:pt x="43105" y="72233"/>
                  <a:pt x="43105" y="72233"/>
                  <a:pt x="43105" y="72233"/>
                </a:cubicBezTo>
                <a:cubicBezTo>
                  <a:pt x="48933" y="73400"/>
                  <a:pt x="55922" y="76894"/>
                  <a:pt x="61750" y="75727"/>
                </a:cubicBezTo>
                <a:cubicBezTo>
                  <a:pt x="66405" y="74561"/>
                  <a:pt x="67572" y="69905"/>
                  <a:pt x="61750" y="67572"/>
                </a:cubicBezTo>
                <a:cubicBezTo>
                  <a:pt x="57088" y="65244"/>
                  <a:pt x="40777" y="62911"/>
                  <a:pt x="40777" y="50094"/>
                </a:cubicBezTo>
                <a:cubicBezTo>
                  <a:pt x="40777" y="44272"/>
                  <a:pt x="44272" y="36116"/>
                  <a:pt x="54755" y="33788"/>
                </a:cubicBezTo>
                <a:cubicBezTo>
                  <a:pt x="54755" y="26794"/>
                  <a:pt x="54755" y="26794"/>
                  <a:pt x="54755" y="26794"/>
                </a:cubicBezTo>
                <a:cubicBezTo>
                  <a:pt x="65244" y="26794"/>
                  <a:pt x="65244" y="26794"/>
                  <a:pt x="65244" y="26794"/>
                </a:cubicBezTo>
                <a:cubicBezTo>
                  <a:pt x="65244" y="33788"/>
                  <a:pt x="65244" y="33788"/>
                  <a:pt x="65244" y="33788"/>
                </a:cubicBezTo>
                <a:cubicBezTo>
                  <a:pt x="68738" y="33788"/>
                  <a:pt x="73400" y="34950"/>
                  <a:pt x="78055" y="36116"/>
                </a:cubicBezTo>
                <a:cubicBezTo>
                  <a:pt x="76894" y="38444"/>
                  <a:pt x="75727" y="46600"/>
                  <a:pt x="75727" y="46600"/>
                </a:cubicBezTo>
                <a:cubicBezTo>
                  <a:pt x="72233" y="46600"/>
                  <a:pt x="66405" y="44272"/>
                  <a:pt x="61750" y="44272"/>
                </a:cubicBezTo>
                <a:cubicBezTo>
                  <a:pt x="54755" y="44272"/>
                  <a:pt x="54755" y="48933"/>
                  <a:pt x="58250" y="51261"/>
                </a:cubicBezTo>
                <a:cubicBezTo>
                  <a:pt x="67572" y="55922"/>
                  <a:pt x="80388" y="59416"/>
                  <a:pt x="80388" y="71066"/>
                </a:cubicBezTo>
                <a:cubicBezTo>
                  <a:pt x="80388" y="80388"/>
                  <a:pt x="73400" y="85050"/>
                  <a:pt x="65244" y="86211"/>
                </a:cubicBezTo>
                <a:close/>
                <a:moveTo>
                  <a:pt x="59416" y="0"/>
                </a:moveTo>
                <a:cubicBezTo>
                  <a:pt x="26794" y="0"/>
                  <a:pt x="0" y="26794"/>
                  <a:pt x="0" y="60583"/>
                </a:cubicBezTo>
                <a:cubicBezTo>
                  <a:pt x="0" y="93205"/>
                  <a:pt x="26794" y="120000"/>
                  <a:pt x="59416" y="120000"/>
                </a:cubicBezTo>
                <a:cubicBezTo>
                  <a:pt x="93205" y="120000"/>
                  <a:pt x="120000" y="93205"/>
                  <a:pt x="120000" y="60583"/>
                </a:cubicBezTo>
                <a:cubicBezTo>
                  <a:pt x="120000" y="26794"/>
                  <a:pt x="93205" y="0"/>
                  <a:pt x="59416" y="0"/>
                </a:cubicBezTo>
                <a:close/>
                <a:moveTo>
                  <a:pt x="59416" y="11650"/>
                </a:moveTo>
                <a:cubicBezTo>
                  <a:pt x="86211" y="11650"/>
                  <a:pt x="108350" y="33788"/>
                  <a:pt x="108350" y="60583"/>
                </a:cubicBezTo>
                <a:cubicBezTo>
                  <a:pt x="108350" y="86211"/>
                  <a:pt x="86211" y="108350"/>
                  <a:pt x="59416" y="108350"/>
                </a:cubicBezTo>
                <a:cubicBezTo>
                  <a:pt x="32622" y="108350"/>
                  <a:pt x="11650" y="86211"/>
                  <a:pt x="11650" y="60583"/>
                </a:cubicBezTo>
                <a:cubicBezTo>
                  <a:pt x="11650" y="33788"/>
                  <a:pt x="32622" y="11650"/>
                  <a:pt x="59416" y="11650"/>
                </a:cubicBezTo>
                <a:close/>
              </a:path>
            </a:pathLst>
          </a:custGeom>
          <a:solidFill>
            <a:srgbClr val="454546"/>
          </a:solidFill>
          <a:ln>
            <a:noFill/>
          </a:ln>
        </p:spPr>
        <p:txBody>
          <a:bodyPr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546A"/>
              </a:buClr>
              <a:buFont typeface="Calibri"/>
              <a:buNone/>
            </a:pPr>
            <a:endParaRPr sz="1400" b="0" i="0" u="none" strike="noStrike" cap="none">
              <a:solidFill>
                <a:srgbClr val="44546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Shape 532">
            <a:extLst>
              <a:ext uri="{FF2B5EF4-FFF2-40B4-BE49-F238E27FC236}">
                <a16:creationId xmlns:a16="http://schemas.microsoft.com/office/drawing/2014/main" id="{114605D4-8A8F-B94C-B79F-77BE820E0C58}"/>
              </a:ext>
            </a:extLst>
          </p:cNvPr>
          <p:cNvSpPr/>
          <p:nvPr/>
        </p:nvSpPr>
        <p:spPr>
          <a:xfrm>
            <a:off x="6955083" y="3973138"/>
            <a:ext cx="924342" cy="98372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72000" y="72233"/>
                </a:moveTo>
                <a:cubicBezTo>
                  <a:pt x="72000" y="78055"/>
                  <a:pt x="66355" y="81555"/>
                  <a:pt x="60705" y="81555"/>
                </a:cubicBezTo>
                <a:cubicBezTo>
                  <a:pt x="55061" y="81555"/>
                  <a:pt x="49411" y="78055"/>
                  <a:pt x="49411" y="72233"/>
                </a:cubicBezTo>
                <a:cubicBezTo>
                  <a:pt x="49411" y="69905"/>
                  <a:pt x="52233" y="66405"/>
                  <a:pt x="55061" y="65244"/>
                </a:cubicBezTo>
                <a:cubicBezTo>
                  <a:pt x="59294" y="39611"/>
                  <a:pt x="59294" y="39611"/>
                  <a:pt x="59294" y="39611"/>
                </a:cubicBezTo>
                <a:cubicBezTo>
                  <a:pt x="59294" y="39611"/>
                  <a:pt x="59294" y="38444"/>
                  <a:pt x="60705" y="38444"/>
                </a:cubicBezTo>
                <a:cubicBezTo>
                  <a:pt x="60705" y="38444"/>
                  <a:pt x="62116" y="38444"/>
                  <a:pt x="62116" y="39611"/>
                </a:cubicBezTo>
                <a:cubicBezTo>
                  <a:pt x="66355" y="65244"/>
                  <a:pt x="66355" y="65244"/>
                  <a:pt x="66355" y="65244"/>
                </a:cubicBezTo>
                <a:cubicBezTo>
                  <a:pt x="69177" y="66405"/>
                  <a:pt x="72000" y="68738"/>
                  <a:pt x="72000" y="72233"/>
                </a:cubicBezTo>
                <a:close/>
                <a:moveTo>
                  <a:pt x="104472" y="69905"/>
                </a:moveTo>
                <a:cubicBezTo>
                  <a:pt x="104472" y="50094"/>
                  <a:pt x="84705" y="32622"/>
                  <a:pt x="59294" y="32622"/>
                </a:cubicBezTo>
                <a:cubicBezTo>
                  <a:pt x="35294" y="32622"/>
                  <a:pt x="15527" y="50094"/>
                  <a:pt x="15527" y="69905"/>
                </a:cubicBezTo>
                <a:cubicBezTo>
                  <a:pt x="15527" y="90872"/>
                  <a:pt x="35294" y="107183"/>
                  <a:pt x="59294" y="107183"/>
                </a:cubicBezTo>
                <a:cubicBezTo>
                  <a:pt x="84705" y="107183"/>
                  <a:pt x="104472" y="90872"/>
                  <a:pt x="104472" y="69905"/>
                </a:cubicBezTo>
                <a:close/>
                <a:moveTo>
                  <a:pt x="120000" y="69905"/>
                </a:moveTo>
                <a:cubicBezTo>
                  <a:pt x="120000" y="97866"/>
                  <a:pt x="93177" y="120000"/>
                  <a:pt x="59294" y="120000"/>
                </a:cubicBezTo>
                <a:cubicBezTo>
                  <a:pt x="26822" y="120000"/>
                  <a:pt x="0" y="97866"/>
                  <a:pt x="0" y="69905"/>
                </a:cubicBezTo>
                <a:cubicBezTo>
                  <a:pt x="0" y="41944"/>
                  <a:pt x="26822" y="19805"/>
                  <a:pt x="59294" y="19805"/>
                </a:cubicBezTo>
                <a:cubicBezTo>
                  <a:pt x="93177" y="19805"/>
                  <a:pt x="120000" y="41944"/>
                  <a:pt x="120000" y="69905"/>
                </a:cubicBezTo>
                <a:close/>
                <a:moveTo>
                  <a:pt x="49411" y="0"/>
                </a:moveTo>
                <a:cubicBezTo>
                  <a:pt x="49411" y="12816"/>
                  <a:pt x="49411" y="12816"/>
                  <a:pt x="49411" y="12816"/>
                </a:cubicBezTo>
                <a:cubicBezTo>
                  <a:pt x="52233" y="12816"/>
                  <a:pt x="56472" y="12816"/>
                  <a:pt x="59294" y="12816"/>
                </a:cubicBezTo>
                <a:cubicBezTo>
                  <a:pt x="63527" y="12816"/>
                  <a:pt x="66355" y="12816"/>
                  <a:pt x="70588" y="12816"/>
                </a:cubicBezTo>
                <a:cubicBezTo>
                  <a:pt x="70588" y="0"/>
                  <a:pt x="70588" y="0"/>
                  <a:pt x="70588" y="0"/>
                </a:cubicBezTo>
                <a:cubicBezTo>
                  <a:pt x="49411" y="0"/>
                  <a:pt x="49411" y="0"/>
                  <a:pt x="49411" y="0"/>
                </a:cubicBezTo>
                <a:close/>
                <a:moveTo>
                  <a:pt x="93177" y="19805"/>
                </a:moveTo>
                <a:cubicBezTo>
                  <a:pt x="100233" y="10483"/>
                  <a:pt x="100233" y="10483"/>
                  <a:pt x="100233" y="10483"/>
                </a:cubicBezTo>
                <a:cubicBezTo>
                  <a:pt x="111527" y="17477"/>
                  <a:pt x="111527" y="17477"/>
                  <a:pt x="111527" y="17477"/>
                </a:cubicBezTo>
                <a:cubicBezTo>
                  <a:pt x="104472" y="25633"/>
                  <a:pt x="104472" y="25633"/>
                  <a:pt x="104472" y="25633"/>
                </a:cubicBezTo>
                <a:cubicBezTo>
                  <a:pt x="101644" y="23300"/>
                  <a:pt x="97411" y="20972"/>
                  <a:pt x="93177" y="19805"/>
                </a:cubicBezTo>
                <a:close/>
              </a:path>
            </a:pathLst>
          </a:custGeom>
          <a:solidFill>
            <a:srgbClr val="454546"/>
          </a:solidFill>
          <a:ln>
            <a:noFill/>
          </a:ln>
        </p:spPr>
        <p:txBody>
          <a:bodyPr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546A"/>
              </a:buClr>
              <a:buFont typeface="Calibri"/>
              <a:buNone/>
            </a:pPr>
            <a:endParaRPr sz="1400" b="0" i="0" u="none" strike="noStrike" cap="none">
              <a:solidFill>
                <a:srgbClr val="44546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928939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E4A3908-1017-1241-B15B-5B8CA8004B7D}"/>
              </a:ext>
            </a:extLst>
          </p:cNvPr>
          <p:cNvSpPr txBox="1"/>
          <p:nvPr/>
        </p:nvSpPr>
        <p:spPr>
          <a:xfrm>
            <a:off x="931179" y="2593321"/>
            <a:ext cx="46509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Avenir Roman" panose="02000503020000020003" pitchFamily="2" charset="0"/>
              </a:rPr>
              <a:t>Cara: </a:t>
            </a:r>
          </a:p>
          <a:p>
            <a:pPr algn="ctr"/>
            <a:r>
              <a:rPr lang="en-US" sz="3600" dirty="0">
                <a:latin typeface="Avenir Roman" panose="02000503020000020003" pitchFamily="2" charset="0"/>
              </a:rPr>
              <a:t>The Bot that Cares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4DA430E-A38D-5343-B122-8247272F2EB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0274" y="495638"/>
            <a:ext cx="2786499" cy="572299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E678234-1250-4D48-BC9A-0F492A2C1FA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37000"/>
                    </a14:imgEffect>
                  </a14:imgLayer>
                </a14:imgProps>
              </a:ext>
            </a:extLst>
          </a:blip>
          <a:srcRect t="6986" r="1" b="1"/>
          <a:stretch/>
        </p:blipFill>
        <p:spPr>
          <a:xfrm>
            <a:off x="7450274" y="1882373"/>
            <a:ext cx="2819189" cy="2622226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D297A4A-9E4C-8840-B628-CB89CF228DA5}"/>
              </a:ext>
            </a:extLst>
          </p:cNvPr>
          <p:cNvCxnSpPr>
            <a:cxnSpLocks/>
          </p:cNvCxnSpPr>
          <p:nvPr/>
        </p:nvCxnSpPr>
        <p:spPr>
          <a:xfrm>
            <a:off x="5919537" y="1882373"/>
            <a:ext cx="0" cy="345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72197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4" name="Diagram 43">
            <a:extLst>
              <a:ext uri="{FF2B5EF4-FFF2-40B4-BE49-F238E27FC236}">
                <a16:creationId xmlns:a16="http://schemas.microsoft.com/office/drawing/2014/main" id="{95F12DC5-1CC7-F04C-AD4E-0016E020D6D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88385694"/>
              </p:ext>
            </p:extLst>
          </p:nvPr>
        </p:nvGraphicFramePr>
        <p:xfrm>
          <a:off x="357716" y="6119777"/>
          <a:ext cx="11658600" cy="6051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E369E087-8342-C94B-8157-7901E49677BE}"/>
              </a:ext>
            </a:extLst>
          </p:cNvPr>
          <p:cNvSpPr txBox="1"/>
          <p:nvPr/>
        </p:nvSpPr>
        <p:spPr>
          <a:xfrm>
            <a:off x="357716" y="404828"/>
            <a:ext cx="50324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Avenir Roman" panose="02000503020000020003" pitchFamily="2" charset="0"/>
              </a:rPr>
              <a:t>Who Is Cara?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30E52C-A6ED-BE4D-B1B7-C91270A7A99B}"/>
              </a:ext>
            </a:extLst>
          </p:cNvPr>
          <p:cNvSpPr txBox="1"/>
          <p:nvPr/>
        </p:nvSpPr>
        <p:spPr>
          <a:xfrm>
            <a:off x="1265692" y="5151688"/>
            <a:ext cx="34025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/>
              <a:t>A Virtual Psychologist </a:t>
            </a:r>
          </a:p>
        </p:txBody>
      </p:sp>
      <p:sp>
        <p:nvSpPr>
          <p:cNvPr id="89" name="Shape 94">
            <a:extLst>
              <a:ext uri="{FF2B5EF4-FFF2-40B4-BE49-F238E27FC236}">
                <a16:creationId xmlns:a16="http://schemas.microsoft.com/office/drawing/2014/main" id="{D7CA9A6D-98D8-CD47-BCF0-0CF674F35D30}"/>
              </a:ext>
            </a:extLst>
          </p:cNvPr>
          <p:cNvSpPr/>
          <p:nvPr/>
        </p:nvSpPr>
        <p:spPr>
          <a:xfrm>
            <a:off x="5491692" y="738345"/>
            <a:ext cx="1196038" cy="1014911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6405" y="66950"/>
                </a:moveTo>
                <a:cubicBezTo>
                  <a:pt x="66405" y="68211"/>
                  <a:pt x="66405" y="68211"/>
                  <a:pt x="66405" y="68211"/>
                </a:cubicBezTo>
                <a:cubicBezTo>
                  <a:pt x="66405" y="68211"/>
                  <a:pt x="57088" y="68211"/>
                  <a:pt x="55922" y="68211"/>
                </a:cubicBezTo>
                <a:cubicBezTo>
                  <a:pt x="55922" y="66950"/>
                  <a:pt x="55922" y="66950"/>
                  <a:pt x="55922" y="66950"/>
                </a:cubicBezTo>
                <a:cubicBezTo>
                  <a:pt x="55922" y="63155"/>
                  <a:pt x="55922" y="59366"/>
                  <a:pt x="59416" y="54316"/>
                </a:cubicBezTo>
                <a:cubicBezTo>
                  <a:pt x="64077" y="50527"/>
                  <a:pt x="68738" y="48000"/>
                  <a:pt x="68738" y="42950"/>
                </a:cubicBezTo>
                <a:cubicBezTo>
                  <a:pt x="68738" y="36633"/>
                  <a:pt x="65244" y="34105"/>
                  <a:pt x="60583" y="34105"/>
                </a:cubicBezTo>
                <a:cubicBezTo>
                  <a:pt x="53594" y="34105"/>
                  <a:pt x="52427" y="42950"/>
                  <a:pt x="52427" y="44211"/>
                </a:cubicBezTo>
                <a:cubicBezTo>
                  <a:pt x="41944" y="44211"/>
                  <a:pt x="41944" y="44211"/>
                  <a:pt x="41944" y="44211"/>
                </a:cubicBezTo>
                <a:cubicBezTo>
                  <a:pt x="41944" y="35366"/>
                  <a:pt x="45438" y="24000"/>
                  <a:pt x="60583" y="24000"/>
                </a:cubicBezTo>
                <a:cubicBezTo>
                  <a:pt x="73400" y="24000"/>
                  <a:pt x="79222" y="32844"/>
                  <a:pt x="79222" y="41683"/>
                </a:cubicBezTo>
                <a:cubicBezTo>
                  <a:pt x="79222" y="55577"/>
                  <a:pt x="66405" y="58105"/>
                  <a:pt x="66405" y="66950"/>
                </a:cubicBezTo>
                <a:close/>
                <a:moveTo>
                  <a:pt x="61750" y="87155"/>
                </a:moveTo>
                <a:cubicBezTo>
                  <a:pt x="57088" y="87155"/>
                  <a:pt x="54755" y="84633"/>
                  <a:pt x="54755" y="80844"/>
                </a:cubicBezTo>
                <a:cubicBezTo>
                  <a:pt x="54755" y="77050"/>
                  <a:pt x="57088" y="73261"/>
                  <a:pt x="61750" y="73261"/>
                </a:cubicBezTo>
                <a:cubicBezTo>
                  <a:pt x="65244" y="73261"/>
                  <a:pt x="67572" y="77050"/>
                  <a:pt x="67572" y="80844"/>
                </a:cubicBezTo>
                <a:cubicBezTo>
                  <a:pt x="67572" y="84633"/>
                  <a:pt x="65244" y="87155"/>
                  <a:pt x="61750" y="87155"/>
                </a:cubicBezTo>
                <a:close/>
                <a:moveTo>
                  <a:pt x="59416" y="0"/>
                </a:moveTo>
                <a:cubicBezTo>
                  <a:pt x="27961" y="0"/>
                  <a:pt x="0" y="22738"/>
                  <a:pt x="0" y="54316"/>
                </a:cubicBezTo>
                <a:cubicBezTo>
                  <a:pt x="0" y="65683"/>
                  <a:pt x="3494" y="77050"/>
                  <a:pt x="9322" y="85894"/>
                </a:cubicBezTo>
                <a:cubicBezTo>
                  <a:pt x="10483" y="96000"/>
                  <a:pt x="4661" y="109894"/>
                  <a:pt x="0" y="120000"/>
                </a:cubicBezTo>
                <a:cubicBezTo>
                  <a:pt x="12816" y="117472"/>
                  <a:pt x="31455" y="112422"/>
                  <a:pt x="39611" y="106105"/>
                </a:cubicBezTo>
                <a:cubicBezTo>
                  <a:pt x="86211" y="118738"/>
                  <a:pt x="120000" y="88422"/>
                  <a:pt x="120000" y="54316"/>
                </a:cubicBezTo>
                <a:cubicBezTo>
                  <a:pt x="120000" y="22738"/>
                  <a:pt x="90872" y="0"/>
                  <a:pt x="59416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546A"/>
              </a:buClr>
              <a:buFont typeface="Calibri"/>
              <a:buNone/>
            </a:pPr>
            <a:endParaRPr sz="1400" b="0" i="0" u="none" strike="noStrike" cap="none">
              <a:solidFill>
                <a:srgbClr val="44546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Shape 176">
            <a:extLst>
              <a:ext uri="{FF2B5EF4-FFF2-40B4-BE49-F238E27FC236}">
                <a16:creationId xmlns:a16="http://schemas.microsoft.com/office/drawing/2014/main" id="{902AA65E-73CD-464D-B418-E112EF3C96E5}"/>
              </a:ext>
            </a:extLst>
          </p:cNvPr>
          <p:cNvSpPr/>
          <p:nvPr/>
        </p:nvSpPr>
        <p:spPr>
          <a:xfrm>
            <a:off x="5575367" y="2482103"/>
            <a:ext cx="1112363" cy="1040554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7644" y="52000"/>
                </a:moveTo>
                <a:lnTo>
                  <a:pt x="42355" y="20000"/>
                </a:lnTo>
                <a:lnTo>
                  <a:pt x="84705" y="64000"/>
                </a:lnTo>
                <a:lnTo>
                  <a:pt x="120000" y="40000"/>
                </a:lnTo>
                <a:lnTo>
                  <a:pt x="120000" y="20000"/>
                </a:lnTo>
                <a:lnTo>
                  <a:pt x="84705" y="44000"/>
                </a:lnTo>
                <a:lnTo>
                  <a:pt x="42355" y="0"/>
                </a:lnTo>
                <a:lnTo>
                  <a:pt x="17644" y="32000"/>
                </a:lnTo>
                <a:lnTo>
                  <a:pt x="0" y="8000"/>
                </a:lnTo>
                <a:lnTo>
                  <a:pt x="0" y="32000"/>
                </a:lnTo>
                <a:lnTo>
                  <a:pt x="17644" y="52000"/>
                </a:lnTo>
                <a:close/>
                <a:moveTo>
                  <a:pt x="120000" y="120000"/>
                </a:moveTo>
                <a:lnTo>
                  <a:pt x="0" y="120000"/>
                </a:lnTo>
                <a:lnTo>
                  <a:pt x="0" y="48000"/>
                </a:lnTo>
                <a:lnTo>
                  <a:pt x="17644" y="72000"/>
                </a:lnTo>
                <a:lnTo>
                  <a:pt x="45883" y="40000"/>
                </a:lnTo>
                <a:lnTo>
                  <a:pt x="81177" y="80000"/>
                </a:lnTo>
                <a:lnTo>
                  <a:pt x="120000" y="56000"/>
                </a:lnTo>
                <a:lnTo>
                  <a:pt x="120000" y="12000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546A"/>
              </a:buClr>
              <a:buFont typeface="Calibri"/>
              <a:buNone/>
            </a:pPr>
            <a:endParaRPr sz="1400" b="0" i="0" u="none" strike="noStrike" cap="none">
              <a:solidFill>
                <a:srgbClr val="44546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Shape 310">
            <a:extLst>
              <a:ext uri="{FF2B5EF4-FFF2-40B4-BE49-F238E27FC236}">
                <a16:creationId xmlns:a16="http://schemas.microsoft.com/office/drawing/2014/main" id="{D876946E-D267-8648-B836-CF559C3506E9}"/>
              </a:ext>
            </a:extLst>
          </p:cNvPr>
          <p:cNvSpPr/>
          <p:nvPr/>
        </p:nvSpPr>
        <p:spPr>
          <a:xfrm>
            <a:off x="5804515" y="4305334"/>
            <a:ext cx="705714" cy="103901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40000" y="40586"/>
                </a:moveTo>
                <a:cubicBezTo>
                  <a:pt x="28572" y="39419"/>
                  <a:pt x="28572" y="39419"/>
                  <a:pt x="28572" y="39419"/>
                </a:cubicBezTo>
                <a:cubicBezTo>
                  <a:pt x="30477" y="27737"/>
                  <a:pt x="43811" y="18396"/>
                  <a:pt x="62855" y="16062"/>
                </a:cubicBezTo>
                <a:cubicBezTo>
                  <a:pt x="66666" y="23070"/>
                  <a:pt x="66666" y="23070"/>
                  <a:pt x="66666" y="23070"/>
                </a:cubicBezTo>
                <a:cubicBezTo>
                  <a:pt x="45716" y="25404"/>
                  <a:pt x="41905" y="34745"/>
                  <a:pt x="40000" y="40586"/>
                </a:cubicBezTo>
                <a:close/>
                <a:moveTo>
                  <a:pt x="120000" y="35912"/>
                </a:moveTo>
                <a:cubicBezTo>
                  <a:pt x="120000" y="58102"/>
                  <a:pt x="89522" y="69784"/>
                  <a:pt x="89522" y="87301"/>
                </a:cubicBezTo>
                <a:cubicBezTo>
                  <a:pt x="76188" y="87301"/>
                  <a:pt x="76188" y="87301"/>
                  <a:pt x="76188" y="87301"/>
                </a:cubicBezTo>
                <a:cubicBezTo>
                  <a:pt x="76188" y="66277"/>
                  <a:pt x="106666" y="54602"/>
                  <a:pt x="106666" y="35912"/>
                </a:cubicBezTo>
                <a:cubicBezTo>
                  <a:pt x="106666" y="-287"/>
                  <a:pt x="15238" y="-287"/>
                  <a:pt x="15238" y="35912"/>
                </a:cubicBezTo>
                <a:cubicBezTo>
                  <a:pt x="15238" y="54602"/>
                  <a:pt x="43811" y="65110"/>
                  <a:pt x="45716" y="87301"/>
                </a:cubicBezTo>
                <a:cubicBezTo>
                  <a:pt x="30477" y="87301"/>
                  <a:pt x="30477" y="87301"/>
                  <a:pt x="30477" y="87301"/>
                </a:cubicBezTo>
                <a:cubicBezTo>
                  <a:pt x="30477" y="69784"/>
                  <a:pt x="0" y="58102"/>
                  <a:pt x="0" y="35912"/>
                </a:cubicBezTo>
                <a:cubicBezTo>
                  <a:pt x="0" y="-11968"/>
                  <a:pt x="120000" y="-11968"/>
                  <a:pt x="120000" y="35912"/>
                </a:cubicBezTo>
                <a:close/>
                <a:moveTo>
                  <a:pt x="40000" y="112992"/>
                </a:moveTo>
                <a:cubicBezTo>
                  <a:pt x="51427" y="118833"/>
                  <a:pt x="51427" y="120000"/>
                  <a:pt x="57144" y="120000"/>
                </a:cubicBezTo>
                <a:cubicBezTo>
                  <a:pt x="64761" y="120000"/>
                  <a:pt x="64761" y="120000"/>
                  <a:pt x="64761" y="120000"/>
                </a:cubicBezTo>
                <a:cubicBezTo>
                  <a:pt x="68572" y="120000"/>
                  <a:pt x="68572" y="120000"/>
                  <a:pt x="80000" y="112992"/>
                </a:cubicBezTo>
                <a:lnTo>
                  <a:pt x="40000" y="112992"/>
                </a:lnTo>
                <a:close/>
                <a:moveTo>
                  <a:pt x="80000" y="102483"/>
                </a:moveTo>
                <a:cubicBezTo>
                  <a:pt x="40000" y="102483"/>
                  <a:pt x="40000" y="102483"/>
                  <a:pt x="40000" y="102483"/>
                </a:cubicBezTo>
                <a:cubicBezTo>
                  <a:pt x="38094" y="102483"/>
                  <a:pt x="34283" y="104817"/>
                  <a:pt x="34283" y="105984"/>
                </a:cubicBezTo>
                <a:cubicBezTo>
                  <a:pt x="34283" y="108318"/>
                  <a:pt x="38094" y="109491"/>
                  <a:pt x="40000" y="109491"/>
                </a:cubicBezTo>
                <a:cubicBezTo>
                  <a:pt x="80000" y="109491"/>
                  <a:pt x="80000" y="109491"/>
                  <a:pt x="80000" y="109491"/>
                </a:cubicBezTo>
                <a:cubicBezTo>
                  <a:pt x="83811" y="109491"/>
                  <a:pt x="85716" y="108318"/>
                  <a:pt x="85716" y="105984"/>
                </a:cubicBezTo>
                <a:cubicBezTo>
                  <a:pt x="85716" y="104817"/>
                  <a:pt x="83811" y="102483"/>
                  <a:pt x="80000" y="102483"/>
                </a:cubicBezTo>
                <a:close/>
                <a:moveTo>
                  <a:pt x="81905" y="91968"/>
                </a:moveTo>
                <a:cubicBezTo>
                  <a:pt x="40000" y="91968"/>
                  <a:pt x="40000" y="91968"/>
                  <a:pt x="40000" y="91968"/>
                </a:cubicBezTo>
                <a:cubicBezTo>
                  <a:pt x="36188" y="91968"/>
                  <a:pt x="34283" y="93141"/>
                  <a:pt x="34283" y="95475"/>
                </a:cubicBezTo>
                <a:cubicBezTo>
                  <a:pt x="34283" y="96642"/>
                  <a:pt x="36188" y="98976"/>
                  <a:pt x="40000" y="98976"/>
                </a:cubicBezTo>
                <a:cubicBezTo>
                  <a:pt x="81905" y="98976"/>
                  <a:pt x="81905" y="98976"/>
                  <a:pt x="81905" y="98976"/>
                </a:cubicBezTo>
                <a:cubicBezTo>
                  <a:pt x="83811" y="98976"/>
                  <a:pt x="85716" y="96642"/>
                  <a:pt x="85716" y="95475"/>
                </a:cubicBezTo>
                <a:cubicBezTo>
                  <a:pt x="85716" y="93141"/>
                  <a:pt x="83811" y="91968"/>
                  <a:pt x="81905" y="91968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546A"/>
              </a:buClr>
              <a:buFont typeface="Calibri"/>
              <a:buNone/>
            </a:pPr>
            <a:endParaRPr sz="1400" b="0" i="0" u="none" strike="noStrike" cap="none">
              <a:solidFill>
                <a:srgbClr val="44546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B164EE7-8D24-AD40-90C0-1300AEFD3E97}"/>
              </a:ext>
            </a:extLst>
          </p:cNvPr>
          <p:cNvSpPr txBox="1"/>
          <p:nvPr/>
        </p:nvSpPr>
        <p:spPr>
          <a:xfrm>
            <a:off x="7053013" y="794078"/>
            <a:ext cx="1489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Avenir Roman" panose="02000503020000020003" pitchFamily="2" charset="0"/>
              </a:rPr>
              <a:t>Listen. 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01A4568E-1AB5-2144-A64E-18129DD339A0}"/>
              </a:ext>
            </a:extLst>
          </p:cNvPr>
          <p:cNvSpPr txBox="1"/>
          <p:nvPr/>
        </p:nvSpPr>
        <p:spPr>
          <a:xfrm>
            <a:off x="7053013" y="2417605"/>
            <a:ext cx="26741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Avenir Roman" panose="02000503020000020003" pitchFamily="2" charset="0"/>
              </a:rPr>
              <a:t>Understand.  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5E398652-607C-D34C-AD5A-926AAA8E721F}"/>
              </a:ext>
            </a:extLst>
          </p:cNvPr>
          <p:cNvSpPr txBox="1"/>
          <p:nvPr/>
        </p:nvSpPr>
        <p:spPr>
          <a:xfrm>
            <a:off x="7053013" y="4240067"/>
            <a:ext cx="16482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Avenir Roman" panose="02000503020000020003" pitchFamily="2" charset="0"/>
              </a:rPr>
              <a:t>Advise. 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D934537-9706-064E-B6FC-F54AA96D5371}"/>
              </a:ext>
            </a:extLst>
          </p:cNvPr>
          <p:cNvSpPr txBox="1"/>
          <p:nvPr/>
        </p:nvSpPr>
        <p:spPr>
          <a:xfrm>
            <a:off x="7053013" y="1213764"/>
            <a:ext cx="43285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User ”messages” Cara about their daily experiences while Cara documents your thinking patterns. 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0B6D35D2-05B5-284C-A05C-8A772F891119}"/>
              </a:ext>
            </a:extLst>
          </p:cNvPr>
          <p:cNvSpPr/>
          <p:nvPr/>
        </p:nvSpPr>
        <p:spPr>
          <a:xfrm>
            <a:off x="7053013" y="2929964"/>
            <a:ext cx="500509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Cara will perform sentiment analysis on these conversations to create an individualized data profile on the specific user.  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E6E948E3-A243-FD4B-B61F-4DC28A76EF7D}"/>
              </a:ext>
            </a:extLst>
          </p:cNvPr>
          <p:cNvSpPr/>
          <p:nvPr/>
        </p:nvSpPr>
        <p:spPr>
          <a:xfrm>
            <a:off x="7053013" y="4707678"/>
            <a:ext cx="500509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Cara uses the collected and analyzed data to identify harmful thinking patterns, and suggests tips to cope.</a:t>
            </a:r>
          </a:p>
        </p:txBody>
      </p:sp>
      <p:pic>
        <p:nvPicPr>
          <p:cNvPr id="99" name="Picture 98">
            <a:extLst>
              <a:ext uri="{FF2B5EF4-FFF2-40B4-BE49-F238E27FC236}">
                <a16:creationId xmlns:a16="http://schemas.microsoft.com/office/drawing/2014/main" id="{07129BC5-E541-C544-A8E8-2B1A91546959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98976"/>
            <a:ext cx="5933984" cy="344294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36E56F1-0F8E-424D-8FA5-9214384BC27D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contrast="37000"/>
                    </a14:imgEffect>
                  </a14:imgLayer>
                </a14:imgProps>
              </a:ext>
            </a:extLst>
          </a:blip>
          <a:srcRect t="6986" r="1" b="1"/>
          <a:stretch/>
        </p:blipFill>
        <p:spPr>
          <a:xfrm>
            <a:off x="1867525" y="2075181"/>
            <a:ext cx="2198933" cy="2045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8218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E4A3908-1017-1241-B15B-5B8CA8004B7D}"/>
              </a:ext>
            </a:extLst>
          </p:cNvPr>
          <p:cNvSpPr txBox="1"/>
          <p:nvPr/>
        </p:nvSpPr>
        <p:spPr>
          <a:xfrm>
            <a:off x="-682966" y="172472"/>
            <a:ext cx="46509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Avenir Roman" panose="02000503020000020003" pitchFamily="2" charset="0"/>
              </a:rPr>
              <a:t>Partnerships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4DA430E-A38D-5343-B122-8247272F2EB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0274" y="495638"/>
            <a:ext cx="2786499" cy="572299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E678234-1250-4D48-BC9A-0F492A2C1FA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37000"/>
                    </a14:imgEffect>
                  </a14:imgLayer>
                </a14:imgProps>
              </a:ext>
            </a:extLst>
          </a:blip>
          <a:srcRect t="6986" r="1" b="1"/>
          <a:stretch/>
        </p:blipFill>
        <p:spPr>
          <a:xfrm>
            <a:off x="7450274" y="1882373"/>
            <a:ext cx="2819189" cy="2622226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D297A4A-9E4C-8840-B628-CB89CF228DA5}"/>
              </a:ext>
            </a:extLst>
          </p:cNvPr>
          <p:cNvCxnSpPr>
            <a:cxnSpLocks/>
          </p:cNvCxnSpPr>
          <p:nvPr/>
        </p:nvCxnSpPr>
        <p:spPr>
          <a:xfrm>
            <a:off x="5919537" y="1882373"/>
            <a:ext cx="0" cy="345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78C586F8-1C5E-DB45-8ABE-06EAC71C41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6063" y="2370497"/>
            <a:ext cx="4503180" cy="247975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0AAF4DE-8767-254E-A103-5CC9C8254576}"/>
              </a:ext>
            </a:extLst>
          </p:cNvPr>
          <p:cNvSpPr txBox="1"/>
          <p:nvPr/>
        </p:nvSpPr>
        <p:spPr>
          <a:xfrm>
            <a:off x="1294759" y="5018308"/>
            <a:ext cx="39944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Courier New" panose="02070309020205020404" pitchFamily="49" charset="0"/>
              <a:buChar char="o"/>
            </a:pPr>
            <a:r>
              <a:rPr lang="en-CA" dirty="0">
                <a:latin typeface="Avenir Roman" panose="02000503020000020003" pitchFamily="2" charset="0"/>
              </a:rPr>
              <a:t>CMHA engages with more than 1.3 million Canadians annually.</a:t>
            </a:r>
          </a:p>
          <a:p>
            <a:pPr marL="285750" indent="-285750" algn="ctr">
              <a:buFont typeface="Courier New" panose="02070309020205020404" pitchFamily="49" charset="0"/>
              <a:buChar char="o"/>
            </a:pPr>
            <a:r>
              <a:rPr lang="en-CA" dirty="0">
                <a:latin typeface="Avenir Roman" panose="02000503020000020003" pitchFamily="2" charset="0"/>
              </a:rPr>
              <a:t>Provide access to Mental Health research &amp; data for the machine.  </a:t>
            </a:r>
            <a:endParaRPr lang="en-US" dirty="0">
              <a:latin typeface="Avenir Roman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85657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375</TotalTime>
  <Words>442</Words>
  <Application>Microsoft Macintosh PowerPoint</Application>
  <PresentationFormat>Widescreen</PresentationFormat>
  <Paragraphs>105</Paragraphs>
  <Slides>13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3" baseType="lpstr">
      <vt:lpstr>Arial</vt:lpstr>
      <vt:lpstr>Avenir Roman</vt:lpstr>
      <vt:lpstr>Calibri</vt:lpstr>
      <vt:lpstr>Calibri Light</vt:lpstr>
      <vt:lpstr>Courier New</vt:lpstr>
      <vt:lpstr>Helvetica</vt:lpstr>
      <vt:lpstr>Lato</vt:lpstr>
      <vt:lpstr>Lato Regular</vt:lpstr>
      <vt:lpstr>Roboto condensed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37</cp:revision>
  <dcterms:created xsi:type="dcterms:W3CDTF">2018-03-25T15:47:16Z</dcterms:created>
  <dcterms:modified xsi:type="dcterms:W3CDTF">2018-03-25T22:02:50Z</dcterms:modified>
</cp:coreProperties>
</file>